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4772" r:id="rId1"/>
  </p:sldMasterIdLst>
  <p:notesMasterIdLst>
    <p:notesMasterId r:id="rId69"/>
  </p:notesMasterIdLst>
  <p:sldIdLst>
    <p:sldId id="260" r:id="rId2"/>
    <p:sldId id="429" r:id="rId3"/>
    <p:sldId id="430" r:id="rId4"/>
    <p:sldId id="333" r:id="rId5"/>
    <p:sldId id="334" r:id="rId6"/>
    <p:sldId id="380" r:id="rId7"/>
    <p:sldId id="426" r:id="rId8"/>
    <p:sldId id="335" r:id="rId9"/>
    <p:sldId id="366" r:id="rId10"/>
    <p:sldId id="401" r:id="rId11"/>
    <p:sldId id="402" r:id="rId12"/>
    <p:sldId id="403" r:id="rId13"/>
    <p:sldId id="427" r:id="rId14"/>
    <p:sldId id="337" r:id="rId15"/>
    <p:sldId id="419" r:id="rId16"/>
    <p:sldId id="433" r:id="rId17"/>
    <p:sldId id="367" r:id="rId18"/>
    <p:sldId id="434" r:id="rId19"/>
    <p:sldId id="340" r:id="rId20"/>
    <p:sldId id="420" r:id="rId21"/>
    <p:sldId id="341" r:id="rId22"/>
    <p:sldId id="342" r:id="rId23"/>
    <p:sldId id="369" r:id="rId24"/>
    <p:sldId id="343" r:id="rId25"/>
    <p:sldId id="382" r:id="rId26"/>
    <p:sldId id="344" r:id="rId27"/>
    <p:sldId id="435" r:id="rId28"/>
    <p:sldId id="397" r:id="rId29"/>
    <p:sldId id="378" r:id="rId30"/>
    <p:sldId id="396" r:id="rId31"/>
    <p:sldId id="348" r:id="rId32"/>
    <p:sldId id="349" r:id="rId33"/>
    <p:sldId id="422" r:id="rId34"/>
    <p:sldId id="350" r:id="rId35"/>
    <p:sldId id="351" r:id="rId36"/>
    <p:sldId id="370" r:id="rId37"/>
    <p:sldId id="384" r:id="rId38"/>
    <p:sldId id="352" r:id="rId39"/>
    <p:sldId id="423" r:id="rId40"/>
    <p:sldId id="353" r:id="rId41"/>
    <p:sldId id="436" r:id="rId42"/>
    <p:sldId id="355" r:id="rId43"/>
    <p:sldId id="356" r:id="rId44"/>
    <p:sldId id="418" r:id="rId45"/>
    <p:sldId id="357" r:id="rId46"/>
    <p:sldId id="385" r:id="rId47"/>
    <p:sldId id="358" r:id="rId48"/>
    <p:sldId id="437" r:id="rId49"/>
    <p:sldId id="359" r:id="rId50"/>
    <p:sldId id="387" r:id="rId51"/>
    <p:sldId id="372" r:id="rId52"/>
    <p:sldId id="376" r:id="rId53"/>
    <p:sldId id="373" r:id="rId54"/>
    <p:sldId id="377" r:id="rId55"/>
    <p:sldId id="393" r:id="rId56"/>
    <p:sldId id="360" r:id="rId57"/>
    <p:sldId id="424" r:id="rId58"/>
    <p:sldId id="361" r:id="rId59"/>
    <p:sldId id="362" r:id="rId60"/>
    <p:sldId id="417" r:id="rId61"/>
    <p:sldId id="375" r:id="rId62"/>
    <p:sldId id="379" r:id="rId63"/>
    <p:sldId id="363" r:id="rId64"/>
    <p:sldId id="392" r:id="rId65"/>
    <p:sldId id="431" r:id="rId66"/>
    <p:sldId id="432" r:id="rId67"/>
    <p:sldId id="414" r:id="rId68"/>
  </p:sldIdLst>
  <p:sldSz cx="9144000" cy="6858000" type="screen4x3"/>
  <p:notesSz cx="6858000" cy="9144000"/>
  <p:defaultTextStyle>
    <a:defPPr>
      <a:defRPr lang="en-US"/>
    </a:defPPr>
    <a:lvl1pPr algn="l" rtl="0" eaLnBrk="0" fontAlgn="base" hangingPunct="0">
      <a:spcBef>
        <a:spcPct val="0"/>
      </a:spcBef>
      <a:spcAft>
        <a:spcPct val="0"/>
      </a:spcAft>
      <a:defRPr sz="2400" kern="1200">
        <a:solidFill>
          <a:schemeClr val="tx1"/>
        </a:solidFill>
        <a:latin typeface="Times New Roman" panose="02020603050405020304" pitchFamily="18" charset="0"/>
        <a:ea typeface="+mn-ea"/>
        <a:cs typeface="Arial" panose="020B0604020202020204" pitchFamily="34" charset="0"/>
      </a:defRPr>
    </a:lvl1pPr>
    <a:lvl2pPr marL="457200" algn="l" rtl="0" eaLnBrk="0" fontAlgn="base" hangingPunct="0">
      <a:spcBef>
        <a:spcPct val="0"/>
      </a:spcBef>
      <a:spcAft>
        <a:spcPct val="0"/>
      </a:spcAft>
      <a:defRPr sz="2400" kern="1200">
        <a:solidFill>
          <a:schemeClr val="tx1"/>
        </a:solidFill>
        <a:latin typeface="Times New Roman" panose="02020603050405020304" pitchFamily="18" charset="0"/>
        <a:ea typeface="+mn-ea"/>
        <a:cs typeface="Arial" panose="020B0604020202020204" pitchFamily="34" charset="0"/>
      </a:defRPr>
    </a:lvl2pPr>
    <a:lvl3pPr marL="914400" algn="l" rtl="0" eaLnBrk="0" fontAlgn="base" hangingPunct="0">
      <a:spcBef>
        <a:spcPct val="0"/>
      </a:spcBef>
      <a:spcAft>
        <a:spcPct val="0"/>
      </a:spcAft>
      <a:defRPr sz="2400" kern="1200">
        <a:solidFill>
          <a:schemeClr val="tx1"/>
        </a:solidFill>
        <a:latin typeface="Times New Roman" panose="02020603050405020304" pitchFamily="18" charset="0"/>
        <a:ea typeface="+mn-ea"/>
        <a:cs typeface="Arial" panose="020B0604020202020204" pitchFamily="34" charset="0"/>
      </a:defRPr>
    </a:lvl3pPr>
    <a:lvl4pPr marL="1371600" algn="l" rtl="0" eaLnBrk="0" fontAlgn="base" hangingPunct="0">
      <a:spcBef>
        <a:spcPct val="0"/>
      </a:spcBef>
      <a:spcAft>
        <a:spcPct val="0"/>
      </a:spcAft>
      <a:defRPr sz="2400" kern="1200">
        <a:solidFill>
          <a:schemeClr val="tx1"/>
        </a:solidFill>
        <a:latin typeface="Times New Roman" panose="02020603050405020304" pitchFamily="18" charset="0"/>
        <a:ea typeface="+mn-ea"/>
        <a:cs typeface="Arial" panose="020B0604020202020204" pitchFamily="34" charset="0"/>
      </a:defRPr>
    </a:lvl4pPr>
    <a:lvl5pPr marL="1828800" algn="l" rtl="0" eaLnBrk="0" fontAlgn="base" hangingPunct="0">
      <a:spcBef>
        <a:spcPct val="0"/>
      </a:spcBef>
      <a:spcAft>
        <a:spcPct val="0"/>
      </a:spcAft>
      <a:defRPr sz="2400" kern="1200">
        <a:solidFill>
          <a:schemeClr val="tx1"/>
        </a:solidFill>
        <a:latin typeface="Times New Roman" panose="02020603050405020304" pitchFamily="18" charset="0"/>
        <a:ea typeface="+mn-ea"/>
        <a:cs typeface="Arial" panose="020B0604020202020204" pitchFamily="34" charset="0"/>
      </a:defRPr>
    </a:lvl5pPr>
    <a:lvl6pPr marL="2286000" algn="l" defTabSz="914400" rtl="0" eaLnBrk="1" latinLnBrk="0" hangingPunct="1">
      <a:defRPr sz="2400" kern="1200">
        <a:solidFill>
          <a:schemeClr val="tx1"/>
        </a:solidFill>
        <a:latin typeface="Times New Roman" panose="02020603050405020304" pitchFamily="18" charset="0"/>
        <a:ea typeface="+mn-ea"/>
        <a:cs typeface="Arial" panose="020B0604020202020204" pitchFamily="34" charset="0"/>
      </a:defRPr>
    </a:lvl6pPr>
    <a:lvl7pPr marL="2743200" algn="l" defTabSz="914400" rtl="0" eaLnBrk="1" latinLnBrk="0" hangingPunct="1">
      <a:defRPr sz="2400" kern="1200">
        <a:solidFill>
          <a:schemeClr val="tx1"/>
        </a:solidFill>
        <a:latin typeface="Times New Roman" panose="02020603050405020304" pitchFamily="18" charset="0"/>
        <a:ea typeface="+mn-ea"/>
        <a:cs typeface="Arial" panose="020B0604020202020204" pitchFamily="34" charset="0"/>
      </a:defRPr>
    </a:lvl7pPr>
    <a:lvl8pPr marL="3200400" algn="l" defTabSz="914400" rtl="0" eaLnBrk="1" latinLnBrk="0" hangingPunct="1">
      <a:defRPr sz="2400" kern="1200">
        <a:solidFill>
          <a:schemeClr val="tx1"/>
        </a:solidFill>
        <a:latin typeface="Times New Roman" panose="02020603050405020304" pitchFamily="18" charset="0"/>
        <a:ea typeface="+mn-ea"/>
        <a:cs typeface="Arial" panose="020B0604020202020204" pitchFamily="34" charset="0"/>
      </a:defRPr>
    </a:lvl8pPr>
    <a:lvl9pPr marL="3657600" algn="l" defTabSz="914400" rtl="0" eaLnBrk="1" latinLnBrk="0" hangingPunct="1">
      <a:defRPr sz="2400" kern="1200">
        <a:solidFill>
          <a:schemeClr val="tx1"/>
        </a:solidFill>
        <a:latin typeface="Times New Roman" panose="02020603050405020304" pitchFamily="18" charset="0"/>
        <a:ea typeface="+mn-ea"/>
        <a:cs typeface="Arial" panose="020B0604020202020204" pitchFamily="34"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E68125"/>
    <a:srgbClr val="00ABA7"/>
    <a:srgbClr val="006699"/>
    <a:srgbClr val="FFCC00"/>
    <a:srgbClr val="CFCB28"/>
    <a:srgbClr val="B4B568"/>
    <a:srgbClr val="BAB568"/>
    <a:srgbClr val="99C267"/>
    <a:srgbClr val="99CD8A"/>
    <a:srgbClr val="FF99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8741" autoAdjust="0"/>
    <p:restoredTop sz="94434" autoAdjust="0"/>
  </p:normalViewPr>
  <p:slideViewPr>
    <p:cSldViewPr snapToGrid="0">
      <p:cViewPr varScale="1">
        <p:scale>
          <a:sx n="49" d="100"/>
          <a:sy n="49" d="100"/>
        </p:scale>
        <p:origin x="883" y="48"/>
      </p:cViewPr>
      <p:guideLst>
        <p:guide orient="horz" pos="2160"/>
        <p:guide pos="2880"/>
      </p:guideLst>
    </p:cSldViewPr>
  </p:slideViewPr>
  <p:outlineViewPr>
    <p:cViewPr>
      <p:scale>
        <a:sx n="33" d="100"/>
        <a:sy n="33" d="100"/>
      </p:scale>
      <p:origin x="0" y="0"/>
    </p:cViewPr>
    <p:sldLst>
      <p:sld r:id="rId1" collapse="1"/>
    </p:sldLst>
  </p:outlineViewPr>
  <p:notesTextViewPr>
    <p:cViewPr>
      <p:scale>
        <a:sx n="100" d="100"/>
        <a:sy n="100" d="100"/>
      </p:scale>
      <p:origin x="0" y="0"/>
    </p:cViewPr>
  </p:notesTextViewPr>
  <p:sorterViewPr>
    <p:cViewPr>
      <p:scale>
        <a:sx n="44" d="100"/>
        <a:sy n="44"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63" Type="http://schemas.openxmlformats.org/officeDocument/2006/relationships/slide" Target="slides/slide62.xml"/><Relationship Id="rId68" Type="http://schemas.openxmlformats.org/officeDocument/2006/relationships/slide" Target="slides/slide67.xml"/><Relationship Id="rId7" Type="http://schemas.openxmlformats.org/officeDocument/2006/relationships/slide" Target="slides/slide6.xml"/><Relationship Id="rId71"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7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61" Type="http://schemas.openxmlformats.org/officeDocument/2006/relationships/slide" Target="slides/slide60.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73"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notesMaster" Target="notesMasters/notesMaster1.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viewProps" Target="viewProp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slide" Target="slides/slide66.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s>
</file>

<file path=ppt/_rels/viewProps.xml.rels><?xml version="1.0" encoding="UTF-8" standalone="yes"?>
<Relationships xmlns="http://schemas.openxmlformats.org/package/2006/relationships"><Relationship Id="rId1" Type="http://schemas.openxmlformats.org/officeDocument/2006/relationships/slide" Target="slides/slide1.xml"/></Relationships>
</file>

<file path=ppt/media/hdphoto1.wdp>
</file>

<file path=ppt/media/image1.jpeg>
</file>

<file path=ppt/media/image10.png>
</file>

<file path=ppt/media/image11.png>
</file>

<file path=ppt/media/image12.png>
</file>

<file path=ppt/media/image13.png>
</file>

<file path=ppt/media/image2.jpe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674"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200">
                <a:cs typeface="+mn-cs"/>
              </a:defRPr>
            </a:lvl1pPr>
          </a:lstStyle>
          <a:p>
            <a:pPr>
              <a:defRPr/>
            </a:pPr>
            <a:endParaRPr lang="en-US" dirty="0"/>
          </a:p>
        </p:txBody>
      </p:sp>
      <p:sp>
        <p:nvSpPr>
          <p:cNvPr id="28675" name="Rectangle 3"/>
          <p:cNvSpPr>
            <a:spLocks noGrp="1" noChangeArrowheads="1"/>
          </p:cNvSpPr>
          <p:nvPr>
            <p:ph type="dt"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200">
                <a:cs typeface="+mn-cs"/>
              </a:defRPr>
            </a:lvl1pPr>
          </a:lstStyle>
          <a:p>
            <a:pPr>
              <a:defRPr/>
            </a:pPr>
            <a:endParaRPr lang="en-US" dirty="0"/>
          </a:p>
        </p:txBody>
      </p:sp>
      <p:sp>
        <p:nvSpPr>
          <p:cNvPr id="15364"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8677"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8678"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1" hangingPunct="1">
              <a:defRPr sz="1200">
                <a:cs typeface="+mn-cs"/>
              </a:defRPr>
            </a:lvl1pPr>
          </a:lstStyle>
          <a:p>
            <a:pPr>
              <a:defRPr/>
            </a:pPr>
            <a:endParaRPr lang="en-US" dirty="0"/>
          </a:p>
        </p:txBody>
      </p:sp>
      <p:sp>
        <p:nvSpPr>
          <p:cNvPr id="28679"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1200"/>
            </a:lvl1pPr>
          </a:lstStyle>
          <a:p>
            <a:pPr>
              <a:defRPr/>
            </a:pPr>
            <a:fld id="{99880BA5-98EE-4805-9844-9EF78BFF6036}" type="slidenum">
              <a:rPr lang="en-US" altLang="en-US"/>
              <a:pPr>
                <a:defRPr/>
              </a:pPr>
              <a:t>‹#›</a:t>
            </a:fld>
            <a:endParaRPr lang="en-US" altLang="en-US" dirty="0"/>
          </a:p>
        </p:txBody>
      </p:sp>
    </p:spTree>
    <p:extLst>
      <p:ext uri="{BB962C8B-B14F-4D97-AF65-F5344CB8AC3E}">
        <p14:creationId xmlns:p14="http://schemas.microsoft.com/office/powerpoint/2010/main" val="3119641128"/>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kumimoji="1"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kumimoji="1"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kumimoji="1"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kumimoji="1"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kumimoji="1"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C11C19C8-3CD8-41E1-8E4B-25C57EBA8630}" type="slidenum">
              <a:rPr kumimoji="0" lang="en-US" altLang="en-US" smtClean="0"/>
              <a:pPr>
                <a:spcBef>
                  <a:spcPct val="0"/>
                </a:spcBef>
              </a:pPr>
              <a:t>1</a:t>
            </a:fld>
            <a:endParaRPr kumimoji="0" lang="en-US" altLang="en-US" dirty="0"/>
          </a:p>
        </p:txBody>
      </p:sp>
      <p:sp>
        <p:nvSpPr>
          <p:cNvPr id="17411" name="Rectangle 2"/>
          <p:cNvSpPr>
            <a:spLocks noGrp="1" noRot="1" noChangeAspect="1" noChangeArrowheads="1" noTextEdit="1"/>
          </p:cNvSpPr>
          <p:nvPr>
            <p:ph type="sldImg"/>
          </p:nvPr>
        </p:nvSpPr>
        <p:spPr>
          <a:ln/>
        </p:spPr>
      </p:sp>
      <p:sp>
        <p:nvSpPr>
          <p:cNvPr id="1741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Tree>
    <p:extLst>
      <p:ext uri="{BB962C8B-B14F-4D97-AF65-F5344CB8AC3E}">
        <p14:creationId xmlns:p14="http://schemas.microsoft.com/office/powerpoint/2010/main" val="97653892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Slide Image Placeholder 1"/>
          <p:cNvSpPr>
            <a:spLocks noGrp="1" noRot="1" noChangeAspect="1" noTextEdit="1"/>
          </p:cNvSpPr>
          <p:nvPr>
            <p:ph type="sldImg"/>
          </p:nvPr>
        </p:nvSpPr>
        <p:spPr>
          <a:ln/>
        </p:spPr>
      </p:sp>
      <p:sp>
        <p:nvSpPr>
          <p:cNvPr id="37891"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37892"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B92EFD23-AA15-4A49-B8D0-8B5FD9C1AA6E}" type="slidenum">
              <a:rPr kumimoji="0" lang="en-US" altLang="en-US" smtClean="0"/>
              <a:pPr>
                <a:spcBef>
                  <a:spcPct val="0"/>
                </a:spcBef>
              </a:pPr>
              <a:t>17</a:t>
            </a:fld>
            <a:endParaRPr kumimoji="0" lang="en-US" altLang="en-US" dirty="0"/>
          </a:p>
        </p:txBody>
      </p:sp>
    </p:spTree>
    <p:extLst>
      <p:ext uri="{BB962C8B-B14F-4D97-AF65-F5344CB8AC3E}">
        <p14:creationId xmlns:p14="http://schemas.microsoft.com/office/powerpoint/2010/main" val="14373303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Slide Image Placeholder 1"/>
          <p:cNvSpPr>
            <a:spLocks noGrp="1" noRot="1" noChangeAspect="1" noTextEdit="1"/>
          </p:cNvSpPr>
          <p:nvPr>
            <p:ph type="sldImg"/>
          </p:nvPr>
        </p:nvSpPr>
        <p:spPr>
          <a:ln/>
        </p:spPr>
      </p:sp>
      <p:sp>
        <p:nvSpPr>
          <p:cNvPr id="4198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4198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D56632A3-1021-4374-A156-CB2BD7BC771B}" type="slidenum">
              <a:rPr kumimoji="0" lang="en-US" altLang="en-US" smtClean="0"/>
              <a:pPr>
                <a:spcBef>
                  <a:spcPct val="0"/>
                </a:spcBef>
              </a:pPr>
              <a:t>19</a:t>
            </a:fld>
            <a:endParaRPr kumimoji="0" lang="en-US" altLang="en-US" dirty="0"/>
          </a:p>
        </p:txBody>
      </p:sp>
    </p:spTree>
    <p:extLst>
      <p:ext uri="{BB962C8B-B14F-4D97-AF65-F5344CB8AC3E}">
        <p14:creationId xmlns:p14="http://schemas.microsoft.com/office/powerpoint/2010/main" val="368588250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Slide Image Placeholder 1"/>
          <p:cNvSpPr>
            <a:spLocks noGrp="1" noRot="1" noChangeAspect="1" noTextEdit="1"/>
          </p:cNvSpPr>
          <p:nvPr>
            <p:ph type="sldImg"/>
          </p:nvPr>
        </p:nvSpPr>
        <p:spPr>
          <a:ln/>
        </p:spPr>
      </p:sp>
      <p:sp>
        <p:nvSpPr>
          <p:cNvPr id="4198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4198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D56632A3-1021-4374-A156-CB2BD7BC771B}" type="slidenum">
              <a:rPr kumimoji="0" lang="en-US" altLang="en-US" smtClean="0"/>
              <a:pPr>
                <a:spcBef>
                  <a:spcPct val="0"/>
                </a:spcBef>
              </a:pPr>
              <a:t>20</a:t>
            </a:fld>
            <a:endParaRPr kumimoji="0" lang="en-US" altLang="en-US" dirty="0"/>
          </a:p>
        </p:txBody>
      </p:sp>
    </p:spTree>
    <p:extLst>
      <p:ext uri="{BB962C8B-B14F-4D97-AF65-F5344CB8AC3E}">
        <p14:creationId xmlns:p14="http://schemas.microsoft.com/office/powerpoint/2010/main" val="29156241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Slide Image Placeholder 1"/>
          <p:cNvSpPr>
            <a:spLocks noGrp="1" noRot="1" noChangeAspect="1" noTextEdit="1"/>
          </p:cNvSpPr>
          <p:nvPr>
            <p:ph type="sldImg"/>
          </p:nvPr>
        </p:nvSpPr>
        <p:spPr>
          <a:ln/>
        </p:spPr>
      </p:sp>
      <p:sp>
        <p:nvSpPr>
          <p:cNvPr id="44035"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44036"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C8C7C56D-FE07-4BBB-8973-B414A06BE4D4}" type="slidenum">
              <a:rPr kumimoji="0" lang="en-US" altLang="en-US" smtClean="0"/>
              <a:pPr>
                <a:spcBef>
                  <a:spcPct val="0"/>
                </a:spcBef>
              </a:pPr>
              <a:t>21</a:t>
            </a:fld>
            <a:endParaRPr kumimoji="0" lang="en-US" altLang="en-US" dirty="0"/>
          </a:p>
        </p:txBody>
      </p:sp>
    </p:spTree>
    <p:extLst>
      <p:ext uri="{BB962C8B-B14F-4D97-AF65-F5344CB8AC3E}">
        <p14:creationId xmlns:p14="http://schemas.microsoft.com/office/powerpoint/2010/main" val="362789511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Slide Image Placeholder 1"/>
          <p:cNvSpPr>
            <a:spLocks noGrp="1" noRot="1" noChangeAspect="1" noTextEdit="1"/>
          </p:cNvSpPr>
          <p:nvPr>
            <p:ph type="sldImg"/>
          </p:nvPr>
        </p:nvSpPr>
        <p:spPr>
          <a:ln/>
        </p:spPr>
      </p:sp>
      <p:sp>
        <p:nvSpPr>
          <p:cNvPr id="4608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4608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700C424B-9192-4C2B-A187-6EDA4C3B5804}" type="slidenum">
              <a:rPr kumimoji="0" lang="en-US" altLang="en-US" smtClean="0"/>
              <a:pPr>
                <a:spcBef>
                  <a:spcPct val="0"/>
                </a:spcBef>
              </a:pPr>
              <a:t>22</a:t>
            </a:fld>
            <a:endParaRPr kumimoji="0" lang="en-US" altLang="en-US" dirty="0"/>
          </a:p>
        </p:txBody>
      </p:sp>
    </p:spTree>
    <p:extLst>
      <p:ext uri="{BB962C8B-B14F-4D97-AF65-F5344CB8AC3E}">
        <p14:creationId xmlns:p14="http://schemas.microsoft.com/office/powerpoint/2010/main" val="172507412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Slide Image Placeholder 1"/>
          <p:cNvSpPr>
            <a:spLocks noGrp="1" noRot="1" noChangeAspect="1" noTextEdit="1"/>
          </p:cNvSpPr>
          <p:nvPr>
            <p:ph type="sldImg"/>
          </p:nvPr>
        </p:nvSpPr>
        <p:spPr>
          <a:ln/>
        </p:spPr>
      </p:sp>
      <p:sp>
        <p:nvSpPr>
          <p:cNvPr id="48131"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48132"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56D07CED-57C7-4902-B5CA-DD3C8F11FC31}" type="slidenum">
              <a:rPr kumimoji="0" lang="en-US" altLang="en-US" smtClean="0"/>
              <a:pPr>
                <a:spcBef>
                  <a:spcPct val="0"/>
                </a:spcBef>
              </a:pPr>
              <a:t>23</a:t>
            </a:fld>
            <a:endParaRPr kumimoji="0" lang="en-US" altLang="en-US" dirty="0"/>
          </a:p>
        </p:txBody>
      </p:sp>
    </p:spTree>
    <p:extLst>
      <p:ext uri="{BB962C8B-B14F-4D97-AF65-F5344CB8AC3E}">
        <p14:creationId xmlns:p14="http://schemas.microsoft.com/office/powerpoint/2010/main" val="66555645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a:ln/>
        </p:spPr>
      </p:sp>
      <p:sp>
        <p:nvSpPr>
          <p:cNvPr id="5017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50180"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F26275DD-C708-46B8-B74C-22FC7DBC74CA}" type="slidenum">
              <a:rPr kumimoji="0" lang="en-US" altLang="en-US" smtClean="0"/>
              <a:pPr>
                <a:spcBef>
                  <a:spcPct val="0"/>
                </a:spcBef>
              </a:pPr>
              <a:t>24</a:t>
            </a:fld>
            <a:endParaRPr kumimoji="0" lang="en-US" altLang="en-US" dirty="0"/>
          </a:p>
        </p:txBody>
      </p:sp>
    </p:spTree>
    <p:extLst>
      <p:ext uri="{BB962C8B-B14F-4D97-AF65-F5344CB8AC3E}">
        <p14:creationId xmlns:p14="http://schemas.microsoft.com/office/powerpoint/2010/main" val="219876047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Slide Image Placeholder 1"/>
          <p:cNvSpPr>
            <a:spLocks noGrp="1" noRot="1" noChangeAspect="1" noTextEdit="1"/>
          </p:cNvSpPr>
          <p:nvPr>
            <p:ph type="sldImg"/>
          </p:nvPr>
        </p:nvSpPr>
        <p:spPr>
          <a:ln/>
        </p:spPr>
      </p:sp>
      <p:sp>
        <p:nvSpPr>
          <p:cNvPr id="5222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5222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6779F52C-25CE-4860-BC91-B309166B4649}" type="slidenum">
              <a:rPr kumimoji="0" lang="en-US" altLang="en-US" smtClean="0"/>
              <a:pPr>
                <a:spcBef>
                  <a:spcPct val="0"/>
                </a:spcBef>
              </a:pPr>
              <a:t>25</a:t>
            </a:fld>
            <a:endParaRPr kumimoji="0" lang="en-US" altLang="en-US" dirty="0"/>
          </a:p>
        </p:txBody>
      </p:sp>
    </p:spTree>
    <p:extLst>
      <p:ext uri="{BB962C8B-B14F-4D97-AF65-F5344CB8AC3E}">
        <p14:creationId xmlns:p14="http://schemas.microsoft.com/office/powerpoint/2010/main" val="2205307566"/>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Slide Image Placeholder 1"/>
          <p:cNvSpPr>
            <a:spLocks noGrp="1" noRot="1" noChangeAspect="1" noTextEdit="1"/>
          </p:cNvSpPr>
          <p:nvPr>
            <p:ph type="sldImg"/>
          </p:nvPr>
        </p:nvSpPr>
        <p:spPr>
          <a:ln/>
        </p:spPr>
      </p:sp>
      <p:sp>
        <p:nvSpPr>
          <p:cNvPr id="54275"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54276"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3B593992-F5A8-439D-A51B-9F9050E479FA}" type="slidenum">
              <a:rPr kumimoji="0" lang="en-US" altLang="en-US" smtClean="0"/>
              <a:pPr>
                <a:spcBef>
                  <a:spcPct val="0"/>
                </a:spcBef>
              </a:pPr>
              <a:t>26</a:t>
            </a:fld>
            <a:endParaRPr kumimoji="0" lang="en-US" altLang="en-US" dirty="0"/>
          </a:p>
        </p:txBody>
      </p:sp>
    </p:spTree>
    <p:extLst>
      <p:ext uri="{BB962C8B-B14F-4D97-AF65-F5344CB8AC3E}">
        <p14:creationId xmlns:p14="http://schemas.microsoft.com/office/powerpoint/2010/main" val="6950082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Slide Image Placeholder 1"/>
          <p:cNvSpPr>
            <a:spLocks noGrp="1" noRot="1" noChangeAspect="1" noTextEdit="1"/>
          </p:cNvSpPr>
          <p:nvPr>
            <p:ph type="sldImg"/>
          </p:nvPr>
        </p:nvSpPr>
        <p:spPr>
          <a:ln/>
        </p:spPr>
      </p:sp>
      <p:sp>
        <p:nvSpPr>
          <p:cNvPr id="58371"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58372"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711974AF-3E09-4BED-829C-849C38DAC669}" type="slidenum">
              <a:rPr kumimoji="0" lang="en-US" altLang="en-US" smtClean="0"/>
              <a:pPr>
                <a:spcBef>
                  <a:spcPct val="0"/>
                </a:spcBef>
              </a:pPr>
              <a:t>28</a:t>
            </a:fld>
            <a:endParaRPr kumimoji="0" lang="en-US" altLang="en-US" dirty="0"/>
          </a:p>
        </p:txBody>
      </p:sp>
    </p:spTree>
    <p:extLst>
      <p:ext uri="{BB962C8B-B14F-4D97-AF65-F5344CB8AC3E}">
        <p14:creationId xmlns:p14="http://schemas.microsoft.com/office/powerpoint/2010/main" val="338181430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Slide Image Placeholder 1"/>
          <p:cNvSpPr>
            <a:spLocks noGrp="1" noRot="1" noChangeAspect="1" noTextEdit="1"/>
          </p:cNvSpPr>
          <p:nvPr>
            <p:ph type="sldImg"/>
          </p:nvPr>
        </p:nvSpPr>
        <p:spPr>
          <a:ln/>
        </p:spPr>
      </p:sp>
      <p:sp>
        <p:nvSpPr>
          <p:cNvPr id="2150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2150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6CE62F57-C067-44B0-A16B-1C39F633B41A}" type="slidenum">
              <a:rPr kumimoji="0" lang="en-US" altLang="en-US" smtClean="0"/>
              <a:pPr>
                <a:spcBef>
                  <a:spcPct val="0"/>
                </a:spcBef>
              </a:pPr>
              <a:t>4</a:t>
            </a:fld>
            <a:endParaRPr kumimoji="0" lang="en-US" altLang="en-US" dirty="0"/>
          </a:p>
        </p:txBody>
      </p:sp>
    </p:spTree>
    <p:extLst>
      <p:ext uri="{BB962C8B-B14F-4D97-AF65-F5344CB8AC3E}">
        <p14:creationId xmlns:p14="http://schemas.microsoft.com/office/powerpoint/2010/main" val="10878061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Slide Image Placeholder 1"/>
          <p:cNvSpPr>
            <a:spLocks noGrp="1" noRot="1" noChangeAspect="1" noTextEdit="1"/>
          </p:cNvSpPr>
          <p:nvPr>
            <p:ph type="sldImg"/>
          </p:nvPr>
        </p:nvSpPr>
        <p:spPr>
          <a:ln/>
        </p:spPr>
      </p:sp>
      <p:sp>
        <p:nvSpPr>
          <p:cNvPr id="6041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60420"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56899CF7-D58A-458C-A74F-7C95B0A0732C}" type="slidenum">
              <a:rPr kumimoji="0" lang="en-US" altLang="en-US" smtClean="0"/>
              <a:pPr>
                <a:spcBef>
                  <a:spcPct val="0"/>
                </a:spcBef>
              </a:pPr>
              <a:t>29</a:t>
            </a:fld>
            <a:endParaRPr kumimoji="0" lang="en-US" altLang="en-US" dirty="0"/>
          </a:p>
        </p:txBody>
      </p:sp>
    </p:spTree>
    <p:extLst>
      <p:ext uri="{BB962C8B-B14F-4D97-AF65-F5344CB8AC3E}">
        <p14:creationId xmlns:p14="http://schemas.microsoft.com/office/powerpoint/2010/main" val="3782112238"/>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Slide Image Placeholder 1"/>
          <p:cNvSpPr>
            <a:spLocks noGrp="1" noRot="1" noChangeAspect="1" noTextEdit="1"/>
          </p:cNvSpPr>
          <p:nvPr>
            <p:ph type="sldImg"/>
          </p:nvPr>
        </p:nvSpPr>
        <p:spPr>
          <a:ln/>
        </p:spPr>
      </p:sp>
      <p:sp>
        <p:nvSpPr>
          <p:cNvPr id="6246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6246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42DF853C-7E1A-492F-BFDF-378E2D27C99F}" type="slidenum">
              <a:rPr kumimoji="0" lang="en-US" altLang="en-US" smtClean="0"/>
              <a:pPr>
                <a:spcBef>
                  <a:spcPct val="0"/>
                </a:spcBef>
              </a:pPr>
              <a:t>30</a:t>
            </a:fld>
            <a:endParaRPr kumimoji="0" lang="en-US" altLang="en-US" dirty="0"/>
          </a:p>
        </p:txBody>
      </p:sp>
    </p:spTree>
    <p:extLst>
      <p:ext uri="{BB962C8B-B14F-4D97-AF65-F5344CB8AC3E}">
        <p14:creationId xmlns:p14="http://schemas.microsoft.com/office/powerpoint/2010/main" val="90333857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Slide Image Placeholder 1"/>
          <p:cNvSpPr>
            <a:spLocks noGrp="1" noRot="1" noChangeAspect="1" noTextEdit="1"/>
          </p:cNvSpPr>
          <p:nvPr>
            <p:ph type="sldImg"/>
          </p:nvPr>
        </p:nvSpPr>
        <p:spPr>
          <a:ln/>
        </p:spPr>
      </p:sp>
      <p:sp>
        <p:nvSpPr>
          <p:cNvPr id="64515"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64516"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FBC56DEF-7645-48E0-807C-9D8FA25007BF}" type="slidenum">
              <a:rPr kumimoji="0" lang="en-US" altLang="en-US" smtClean="0"/>
              <a:pPr>
                <a:spcBef>
                  <a:spcPct val="0"/>
                </a:spcBef>
              </a:pPr>
              <a:t>31</a:t>
            </a:fld>
            <a:endParaRPr kumimoji="0" lang="en-US" altLang="en-US" dirty="0"/>
          </a:p>
        </p:txBody>
      </p:sp>
    </p:spTree>
    <p:extLst>
      <p:ext uri="{BB962C8B-B14F-4D97-AF65-F5344CB8AC3E}">
        <p14:creationId xmlns:p14="http://schemas.microsoft.com/office/powerpoint/2010/main" val="3053428304"/>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Slide Image Placeholder 1"/>
          <p:cNvSpPr>
            <a:spLocks noGrp="1" noRot="1" noChangeAspect="1" noTextEdit="1"/>
          </p:cNvSpPr>
          <p:nvPr>
            <p:ph type="sldImg"/>
          </p:nvPr>
        </p:nvSpPr>
        <p:spPr>
          <a:ln/>
        </p:spPr>
      </p:sp>
      <p:sp>
        <p:nvSpPr>
          <p:cNvPr id="6656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6656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B24BE2B2-509E-4061-A74E-3626FA55BC0E}" type="slidenum">
              <a:rPr kumimoji="0" lang="en-US" altLang="en-US" smtClean="0"/>
              <a:pPr>
                <a:spcBef>
                  <a:spcPct val="0"/>
                </a:spcBef>
              </a:pPr>
              <a:t>32</a:t>
            </a:fld>
            <a:endParaRPr kumimoji="0" lang="en-US" altLang="en-US" dirty="0"/>
          </a:p>
        </p:txBody>
      </p:sp>
    </p:spTree>
    <p:extLst>
      <p:ext uri="{BB962C8B-B14F-4D97-AF65-F5344CB8AC3E}">
        <p14:creationId xmlns:p14="http://schemas.microsoft.com/office/powerpoint/2010/main" val="105298711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Slide Image Placeholder 1"/>
          <p:cNvSpPr>
            <a:spLocks noGrp="1" noRot="1" noChangeAspect="1" noTextEdit="1"/>
          </p:cNvSpPr>
          <p:nvPr>
            <p:ph type="sldImg"/>
          </p:nvPr>
        </p:nvSpPr>
        <p:spPr>
          <a:ln/>
        </p:spPr>
      </p:sp>
      <p:sp>
        <p:nvSpPr>
          <p:cNvPr id="6656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6656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B24BE2B2-509E-4061-A74E-3626FA55BC0E}" type="slidenum">
              <a:rPr kumimoji="0" lang="en-US" altLang="en-US" smtClean="0"/>
              <a:pPr>
                <a:spcBef>
                  <a:spcPct val="0"/>
                </a:spcBef>
              </a:pPr>
              <a:t>33</a:t>
            </a:fld>
            <a:endParaRPr kumimoji="0" lang="en-US" altLang="en-US" dirty="0"/>
          </a:p>
        </p:txBody>
      </p:sp>
    </p:spTree>
    <p:extLst>
      <p:ext uri="{BB962C8B-B14F-4D97-AF65-F5344CB8AC3E}">
        <p14:creationId xmlns:p14="http://schemas.microsoft.com/office/powerpoint/2010/main" val="234274761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Slide Image Placeholder 1"/>
          <p:cNvSpPr>
            <a:spLocks noGrp="1" noRot="1" noChangeAspect="1" noTextEdit="1"/>
          </p:cNvSpPr>
          <p:nvPr>
            <p:ph type="sldImg"/>
          </p:nvPr>
        </p:nvSpPr>
        <p:spPr>
          <a:ln/>
        </p:spPr>
      </p:sp>
      <p:sp>
        <p:nvSpPr>
          <p:cNvPr id="68611"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68612"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799D8083-F2E2-4778-B955-19CD12176BF5}" type="slidenum">
              <a:rPr kumimoji="0" lang="en-US" altLang="en-US" smtClean="0"/>
              <a:pPr>
                <a:spcBef>
                  <a:spcPct val="0"/>
                </a:spcBef>
              </a:pPr>
              <a:t>34</a:t>
            </a:fld>
            <a:endParaRPr kumimoji="0" lang="en-US" altLang="en-US" dirty="0"/>
          </a:p>
        </p:txBody>
      </p:sp>
    </p:spTree>
    <p:extLst>
      <p:ext uri="{BB962C8B-B14F-4D97-AF65-F5344CB8AC3E}">
        <p14:creationId xmlns:p14="http://schemas.microsoft.com/office/powerpoint/2010/main" val="3173386071"/>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Slide Image Placeholder 1"/>
          <p:cNvSpPr>
            <a:spLocks noGrp="1" noRot="1" noChangeAspect="1" noTextEdit="1"/>
          </p:cNvSpPr>
          <p:nvPr>
            <p:ph type="sldImg"/>
          </p:nvPr>
        </p:nvSpPr>
        <p:spPr>
          <a:ln/>
        </p:spPr>
      </p:sp>
      <p:sp>
        <p:nvSpPr>
          <p:cNvPr id="7065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70660"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DE0A1B65-F449-4B34-B051-7482CBD878C6}" type="slidenum">
              <a:rPr kumimoji="0" lang="en-US" altLang="en-US" smtClean="0"/>
              <a:pPr>
                <a:spcBef>
                  <a:spcPct val="0"/>
                </a:spcBef>
              </a:pPr>
              <a:t>35</a:t>
            </a:fld>
            <a:endParaRPr kumimoji="0" lang="en-US" altLang="en-US" dirty="0"/>
          </a:p>
        </p:txBody>
      </p:sp>
    </p:spTree>
    <p:extLst>
      <p:ext uri="{BB962C8B-B14F-4D97-AF65-F5344CB8AC3E}">
        <p14:creationId xmlns:p14="http://schemas.microsoft.com/office/powerpoint/2010/main" val="58680127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Slide Image Placeholder 1"/>
          <p:cNvSpPr>
            <a:spLocks noGrp="1" noRot="1" noChangeAspect="1" noTextEdit="1"/>
          </p:cNvSpPr>
          <p:nvPr>
            <p:ph type="sldImg"/>
          </p:nvPr>
        </p:nvSpPr>
        <p:spPr>
          <a:ln/>
        </p:spPr>
      </p:sp>
      <p:sp>
        <p:nvSpPr>
          <p:cNvPr id="7270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7270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01DF4A5C-8786-4890-A206-114AC043C0D5}" type="slidenum">
              <a:rPr kumimoji="0" lang="en-US" altLang="en-US" smtClean="0"/>
              <a:pPr>
                <a:spcBef>
                  <a:spcPct val="0"/>
                </a:spcBef>
              </a:pPr>
              <a:t>36</a:t>
            </a:fld>
            <a:endParaRPr kumimoji="0" lang="en-US" altLang="en-US" dirty="0"/>
          </a:p>
        </p:txBody>
      </p:sp>
    </p:spTree>
    <p:extLst>
      <p:ext uri="{BB962C8B-B14F-4D97-AF65-F5344CB8AC3E}">
        <p14:creationId xmlns:p14="http://schemas.microsoft.com/office/powerpoint/2010/main" val="2152339984"/>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Slide Image Placeholder 1"/>
          <p:cNvSpPr>
            <a:spLocks noGrp="1" noRot="1" noChangeAspect="1" noTextEdit="1"/>
          </p:cNvSpPr>
          <p:nvPr>
            <p:ph type="sldImg"/>
          </p:nvPr>
        </p:nvSpPr>
        <p:spPr>
          <a:ln/>
        </p:spPr>
      </p:sp>
      <p:sp>
        <p:nvSpPr>
          <p:cNvPr id="74755"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74756"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92C5BDA6-338B-41FA-8D01-CDF0FA6E8637}" type="slidenum">
              <a:rPr kumimoji="0" lang="en-US" altLang="en-US" smtClean="0"/>
              <a:pPr>
                <a:spcBef>
                  <a:spcPct val="0"/>
                </a:spcBef>
              </a:pPr>
              <a:t>37</a:t>
            </a:fld>
            <a:endParaRPr kumimoji="0" lang="en-US" altLang="en-US" dirty="0"/>
          </a:p>
        </p:txBody>
      </p:sp>
    </p:spTree>
    <p:extLst>
      <p:ext uri="{BB962C8B-B14F-4D97-AF65-F5344CB8AC3E}">
        <p14:creationId xmlns:p14="http://schemas.microsoft.com/office/powerpoint/2010/main" val="180544185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Slide Image Placeholder 1"/>
          <p:cNvSpPr>
            <a:spLocks noGrp="1" noRot="1" noChangeAspect="1" noTextEdit="1"/>
          </p:cNvSpPr>
          <p:nvPr>
            <p:ph type="sldImg"/>
          </p:nvPr>
        </p:nvSpPr>
        <p:spPr>
          <a:ln/>
        </p:spPr>
      </p:sp>
      <p:sp>
        <p:nvSpPr>
          <p:cNvPr id="7680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7680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70F89F9F-A981-4861-A479-EB3CA2FA81A4}" type="slidenum">
              <a:rPr kumimoji="0" lang="en-US" altLang="en-US" smtClean="0"/>
              <a:pPr>
                <a:spcBef>
                  <a:spcPct val="0"/>
                </a:spcBef>
              </a:pPr>
              <a:t>38</a:t>
            </a:fld>
            <a:endParaRPr kumimoji="0" lang="en-US" altLang="en-US" dirty="0"/>
          </a:p>
        </p:txBody>
      </p:sp>
    </p:spTree>
    <p:extLst>
      <p:ext uri="{BB962C8B-B14F-4D97-AF65-F5344CB8AC3E}">
        <p14:creationId xmlns:p14="http://schemas.microsoft.com/office/powerpoint/2010/main" val="371663017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Slide Image Placeholder 1"/>
          <p:cNvSpPr>
            <a:spLocks noGrp="1" noRot="1" noChangeAspect="1" noTextEdit="1"/>
          </p:cNvSpPr>
          <p:nvPr>
            <p:ph type="sldImg"/>
          </p:nvPr>
        </p:nvSpPr>
        <p:spPr>
          <a:ln/>
        </p:spPr>
      </p:sp>
      <p:sp>
        <p:nvSpPr>
          <p:cNvPr id="23555"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23556"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1049639F-8920-4D30-92E3-3BD47263EA33}" type="slidenum">
              <a:rPr kumimoji="0" lang="en-US" altLang="en-US" smtClean="0"/>
              <a:pPr>
                <a:spcBef>
                  <a:spcPct val="0"/>
                </a:spcBef>
              </a:pPr>
              <a:t>5</a:t>
            </a:fld>
            <a:endParaRPr kumimoji="0" lang="en-US" altLang="en-US" dirty="0"/>
          </a:p>
        </p:txBody>
      </p:sp>
    </p:spTree>
    <p:extLst>
      <p:ext uri="{BB962C8B-B14F-4D97-AF65-F5344CB8AC3E}">
        <p14:creationId xmlns:p14="http://schemas.microsoft.com/office/powerpoint/2010/main" val="284616341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Slide Image Placeholder 1"/>
          <p:cNvSpPr>
            <a:spLocks noGrp="1" noRot="1" noChangeAspect="1" noTextEdit="1"/>
          </p:cNvSpPr>
          <p:nvPr>
            <p:ph type="sldImg"/>
          </p:nvPr>
        </p:nvSpPr>
        <p:spPr>
          <a:ln/>
        </p:spPr>
      </p:sp>
      <p:sp>
        <p:nvSpPr>
          <p:cNvPr id="7680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7680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70F89F9F-A981-4861-A479-EB3CA2FA81A4}" type="slidenum">
              <a:rPr kumimoji="0" lang="en-US" altLang="en-US" smtClean="0"/>
              <a:pPr>
                <a:spcBef>
                  <a:spcPct val="0"/>
                </a:spcBef>
              </a:pPr>
              <a:t>39</a:t>
            </a:fld>
            <a:endParaRPr kumimoji="0" lang="en-US" altLang="en-US" dirty="0"/>
          </a:p>
        </p:txBody>
      </p:sp>
    </p:spTree>
    <p:extLst>
      <p:ext uri="{BB962C8B-B14F-4D97-AF65-F5344CB8AC3E}">
        <p14:creationId xmlns:p14="http://schemas.microsoft.com/office/powerpoint/2010/main" val="4289717968"/>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Slide Image Placeholder 1"/>
          <p:cNvSpPr>
            <a:spLocks noGrp="1" noRot="1" noChangeAspect="1" noTextEdit="1"/>
          </p:cNvSpPr>
          <p:nvPr>
            <p:ph type="sldImg"/>
          </p:nvPr>
        </p:nvSpPr>
        <p:spPr>
          <a:ln/>
        </p:spPr>
      </p:sp>
      <p:sp>
        <p:nvSpPr>
          <p:cNvPr id="78851"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78852"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35626D83-C401-4A44-B1BA-55D126F589DA}" type="slidenum">
              <a:rPr kumimoji="0" lang="en-US" altLang="en-US" smtClean="0"/>
              <a:pPr>
                <a:spcBef>
                  <a:spcPct val="0"/>
                </a:spcBef>
              </a:pPr>
              <a:t>40</a:t>
            </a:fld>
            <a:endParaRPr kumimoji="0" lang="en-US" altLang="en-US" dirty="0"/>
          </a:p>
        </p:txBody>
      </p:sp>
    </p:spTree>
    <p:extLst>
      <p:ext uri="{BB962C8B-B14F-4D97-AF65-F5344CB8AC3E}">
        <p14:creationId xmlns:p14="http://schemas.microsoft.com/office/powerpoint/2010/main" val="3891357110"/>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Slide Image Placeholder 1"/>
          <p:cNvSpPr>
            <a:spLocks noGrp="1" noRot="1" noChangeAspect="1" noTextEdit="1"/>
          </p:cNvSpPr>
          <p:nvPr>
            <p:ph type="sldImg"/>
          </p:nvPr>
        </p:nvSpPr>
        <p:spPr>
          <a:ln/>
        </p:spPr>
      </p:sp>
      <p:sp>
        <p:nvSpPr>
          <p:cNvPr id="8294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8294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104E81AE-0387-4D09-8CFB-C0DD00FDD9FD}" type="slidenum">
              <a:rPr kumimoji="0" lang="en-US" altLang="en-US" smtClean="0"/>
              <a:pPr>
                <a:spcBef>
                  <a:spcPct val="0"/>
                </a:spcBef>
              </a:pPr>
              <a:t>42</a:t>
            </a:fld>
            <a:endParaRPr kumimoji="0" lang="en-US" altLang="en-US" dirty="0"/>
          </a:p>
        </p:txBody>
      </p:sp>
    </p:spTree>
    <p:extLst>
      <p:ext uri="{BB962C8B-B14F-4D97-AF65-F5344CB8AC3E}">
        <p14:creationId xmlns:p14="http://schemas.microsoft.com/office/powerpoint/2010/main" val="273725295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Slide Image Placeholder 1"/>
          <p:cNvSpPr>
            <a:spLocks noGrp="1" noRot="1" noChangeAspect="1" noTextEdit="1"/>
          </p:cNvSpPr>
          <p:nvPr>
            <p:ph type="sldImg"/>
          </p:nvPr>
        </p:nvSpPr>
        <p:spPr>
          <a:ln/>
        </p:spPr>
      </p:sp>
      <p:sp>
        <p:nvSpPr>
          <p:cNvPr id="84995"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84996"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5FFE7337-B2B2-4827-A3CE-6F3ABF4D3826}" type="slidenum">
              <a:rPr kumimoji="0" lang="en-US" altLang="en-US" smtClean="0"/>
              <a:pPr>
                <a:spcBef>
                  <a:spcPct val="0"/>
                </a:spcBef>
              </a:pPr>
              <a:t>43</a:t>
            </a:fld>
            <a:endParaRPr kumimoji="0" lang="en-US" altLang="en-US" dirty="0"/>
          </a:p>
        </p:txBody>
      </p:sp>
    </p:spTree>
    <p:extLst>
      <p:ext uri="{BB962C8B-B14F-4D97-AF65-F5344CB8AC3E}">
        <p14:creationId xmlns:p14="http://schemas.microsoft.com/office/powerpoint/2010/main" val="647069637"/>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Slide Image Placeholder 1"/>
          <p:cNvSpPr>
            <a:spLocks noGrp="1" noRot="1" noChangeAspect="1" noTextEdit="1"/>
          </p:cNvSpPr>
          <p:nvPr>
            <p:ph type="sldImg"/>
          </p:nvPr>
        </p:nvSpPr>
        <p:spPr>
          <a:ln/>
        </p:spPr>
      </p:sp>
      <p:sp>
        <p:nvSpPr>
          <p:cNvPr id="8806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8806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5719C291-A09E-4524-A104-DB36CE73559B}" type="slidenum">
              <a:rPr kumimoji="0" lang="en-US" altLang="en-US" smtClean="0"/>
              <a:pPr>
                <a:spcBef>
                  <a:spcPct val="0"/>
                </a:spcBef>
              </a:pPr>
              <a:t>45</a:t>
            </a:fld>
            <a:endParaRPr kumimoji="0" lang="en-US" altLang="en-US" dirty="0"/>
          </a:p>
        </p:txBody>
      </p:sp>
    </p:spTree>
    <p:extLst>
      <p:ext uri="{BB962C8B-B14F-4D97-AF65-F5344CB8AC3E}">
        <p14:creationId xmlns:p14="http://schemas.microsoft.com/office/powerpoint/2010/main" val="308300272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0114" name="Slide Image Placeholder 1"/>
          <p:cNvSpPr>
            <a:spLocks noGrp="1" noRot="1" noChangeAspect="1" noTextEdit="1"/>
          </p:cNvSpPr>
          <p:nvPr>
            <p:ph type="sldImg"/>
          </p:nvPr>
        </p:nvSpPr>
        <p:spPr>
          <a:ln/>
        </p:spPr>
      </p:sp>
      <p:sp>
        <p:nvSpPr>
          <p:cNvPr id="90115"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90116"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800F0F66-15FC-4450-9C3E-BCC1A9E4520B}" type="slidenum">
              <a:rPr kumimoji="0" lang="en-US" altLang="en-US" smtClean="0"/>
              <a:pPr>
                <a:spcBef>
                  <a:spcPct val="0"/>
                </a:spcBef>
              </a:pPr>
              <a:t>46</a:t>
            </a:fld>
            <a:endParaRPr kumimoji="0" lang="en-US" altLang="en-US" dirty="0"/>
          </a:p>
        </p:txBody>
      </p:sp>
    </p:spTree>
    <p:extLst>
      <p:ext uri="{BB962C8B-B14F-4D97-AF65-F5344CB8AC3E}">
        <p14:creationId xmlns:p14="http://schemas.microsoft.com/office/powerpoint/2010/main" val="3436268053"/>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Slide Image Placeholder 1"/>
          <p:cNvSpPr>
            <a:spLocks noGrp="1" noRot="1" noChangeAspect="1" noTextEdit="1"/>
          </p:cNvSpPr>
          <p:nvPr>
            <p:ph type="sldImg"/>
          </p:nvPr>
        </p:nvSpPr>
        <p:spPr>
          <a:ln/>
        </p:spPr>
      </p:sp>
      <p:sp>
        <p:nvSpPr>
          <p:cNvPr id="9216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9216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DA303A84-01CB-454C-9187-12D0278FD225}" type="slidenum">
              <a:rPr kumimoji="0" lang="en-US" altLang="en-US" smtClean="0"/>
              <a:pPr>
                <a:spcBef>
                  <a:spcPct val="0"/>
                </a:spcBef>
              </a:pPr>
              <a:t>47</a:t>
            </a:fld>
            <a:endParaRPr kumimoji="0" lang="en-US" altLang="en-US" dirty="0"/>
          </a:p>
        </p:txBody>
      </p:sp>
    </p:spTree>
    <p:extLst>
      <p:ext uri="{BB962C8B-B14F-4D97-AF65-F5344CB8AC3E}">
        <p14:creationId xmlns:p14="http://schemas.microsoft.com/office/powerpoint/2010/main" val="2714280402"/>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62" name="Slide Image Placeholder 1"/>
          <p:cNvSpPr>
            <a:spLocks noGrp="1" noRot="1" noChangeAspect="1" noTextEdit="1"/>
          </p:cNvSpPr>
          <p:nvPr>
            <p:ph type="sldImg"/>
          </p:nvPr>
        </p:nvSpPr>
        <p:spPr>
          <a:ln/>
        </p:spPr>
      </p:sp>
      <p:sp>
        <p:nvSpPr>
          <p:cNvPr id="9216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9216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DA303A84-01CB-454C-9187-12D0278FD225}" type="slidenum">
              <a:rPr kumimoji="0" lang="en-US" altLang="en-US" smtClean="0"/>
              <a:pPr>
                <a:spcBef>
                  <a:spcPct val="0"/>
                </a:spcBef>
              </a:pPr>
              <a:t>48</a:t>
            </a:fld>
            <a:endParaRPr kumimoji="0" lang="en-US" altLang="en-US" dirty="0"/>
          </a:p>
        </p:txBody>
      </p:sp>
    </p:spTree>
    <p:extLst>
      <p:ext uri="{BB962C8B-B14F-4D97-AF65-F5344CB8AC3E}">
        <p14:creationId xmlns:p14="http://schemas.microsoft.com/office/powerpoint/2010/main" val="212244421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6258" name="Slide Image Placeholder 1"/>
          <p:cNvSpPr>
            <a:spLocks noGrp="1" noRot="1" noChangeAspect="1" noTextEdit="1"/>
          </p:cNvSpPr>
          <p:nvPr>
            <p:ph type="sldImg"/>
          </p:nvPr>
        </p:nvSpPr>
        <p:spPr>
          <a:ln/>
        </p:spPr>
      </p:sp>
      <p:sp>
        <p:nvSpPr>
          <p:cNvPr id="9625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96260"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E564FDC6-CE04-4518-8545-8BDDC403373D}" type="slidenum">
              <a:rPr kumimoji="0" lang="en-US" altLang="en-US" smtClean="0"/>
              <a:pPr>
                <a:spcBef>
                  <a:spcPct val="0"/>
                </a:spcBef>
              </a:pPr>
              <a:t>49</a:t>
            </a:fld>
            <a:endParaRPr kumimoji="0" lang="en-US" altLang="en-US" dirty="0"/>
          </a:p>
        </p:txBody>
      </p:sp>
    </p:spTree>
    <p:extLst>
      <p:ext uri="{BB962C8B-B14F-4D97-AF65-F5344CB8AC3E}">
        <p14:creationId xmlns:p14="http://schemas.microsoft.com/office/powerpoint/2010/main" val="379903030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306" name="Slide Image Placeholder 1"/>
          <p:cNvSpPr>
            <a:spLocks noGrp="1" noRot="1" noChangeAspect="1" noTextEdit="1"/>
          </p:cNvSpPr>
          <p:nvPr>
            <p:ph type="sldImg"/>
          </p:nvPr>
        </p:nvSpPr>
        <p:spPr>
          <a:ln/>
        </p:spPr>
      </p:sp>
      <p:sp>
        <p:nvSpPr>
          <p:cNvPr id="9830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9830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AC761D94-9B2C-4EB3-9953-7B45A3C6EEAB}" type="slidenum">
              <a:rPr kumimoji="0" lang="en-US" altLang="en-US" smtClean="0"/>
              <a:pPr>
                <a:spcBef>
                  <a:spcPct val="0"/>
                </a:spcBef>
              </a:pPr>
              <a:t>50</a:t>
            </a:fld>
            <a:endParaRPr kumimoji="0" lang="en-US" altLang="en-US" dirty="0"/>
          </a:p>
        </p:txBody>
      </p:sp>
    </p:spTree>
    <p:extLst>
      <p:ext uri="{BB962C8B-B14F-4D97-AF65-F5344CB8AC3E}">
        <p14:creationId xmlns:p14="http://schemas.microsoft.com/office/powerpoint/2010/main" val="199526836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Slide Image Placeholder 1"/>
          <p:cNvSpPr>
            <a:spLocks noGrp="1" noRot="1" noChangeAspect="1" noTextEdit="1"/>
          </p:cNvSpPr>
          <p:nvPr>
            <p:ph type="sldImg"/>
          </p:nvPr>
        </p:nvSpPr>
        <p:spPr>
          <a:ln/>
        </p:spPr>
      </p:sp>
      <p:sp>
        <p:nvSpPr>
          <p:cNvPr id="2560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2560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F8F99A39-E5A2-4003-B014-60D44CE36B4C}" type="slidenum">
              <a:rPr kumimoji="0" lang="en-US" altLang="en-US" smtClean="0"/>
              <a:pPr>
                <a:spcBef>
                  <a:spcPct val="0"/>
                </a:spcBef>
              </a:pPr>
              <a:t>6</a:t>
            </a:fld>
            <a:endParaRPr kumimoji="0" lang="en-US" altLang="en-US" dirty="0"/>
          </a:p>
        </p:txBody>
      </p:sp>
    </p:spTree>
    <p:extLst>
      <p:ext uri="{BB962C8B-B14F-4D97-AF65-F5344CB8AC3E}">
        <p14:creationId xmlns:p14="http://schemas.microsoft.com/office/powerpoint/2010/main" val="140853702"/>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0354" name="Slide Image Placeholder 1"/>
          <p:cNvSpPr>
            <a:spLocks noGrp="1" noRot="1" noChangeAspect="1" noTextEdit="1"/>
          </p:cNvSpPr>
          <p:nvPr>
            <p:ph type="sldImg"/>
          </p:nvPr>
        </p:nvSpPr>
        <p:spPr>
          <a:ln/>
        </p:spPr>
      </p:sp>
      <p:sp>
        <p:nvSpPr>
          <p:cNvPr id="100355"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100356"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45C3D901-0F89-462A-9D08-FD75B5295DFA}" type="slidenum">
              <a:rPr kumimoji="0" lang="en-US" altLang="en-US" smtClean="0"/>
              <a:pPr>
                <a:spcBef>
                  <a:spcPct val="0"/>
                </a:spcBef>
              </a:pPr>
              <a:t>51</a:t>
            </a:fld>
            <a:endParaRPr kumimoji="0" lang="en-US" altLang="en-US" dirty="0"/>
          </a:p>
        </p:txBody>
      </p:sp>
    </p:spTree>
    <p:extLst>
      <p:ext uri="{BB962C8B-B14F-4D97-AF65-F5344CB8AC3E}">
        <p14:creationId xmlns:p14="http://schemas.microsoft.com/office/powerpoint/2010/main" val="12254716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02" name="Slide Image Placeholder 1"/>
          <p:cNvSpPr>
            <a:spLocks noGrp="1" noRot="1" noChangeAspect="1" noTextEdit="1"/>
          </p:cNvSpPr>
          <p:nvPr>
            <p:ph type="sldImg"/>
          </p:nvPr>
        </p:nvSpPr>
        <p:spPr>
          <a:ln/>
        </p:spPr>
      </p:sp>
      <p:sp>
        <p:nvSpPr>
          <p:cNvPr id="10240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10240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A5F7E657-6FBA-4E50-A763-E2C8F1D251AD}" type="slidenum">
              <a:rPr kumimoji="0" lang="en-US" altLang="en-US" smtClean="0"/>
              <a:pPr>
                <a:spcBef>
                  <a:spcPct val="0"/>
                </a:spcBef>
              </a:pPr>
              <a:t>52</a:t>
            </a:fld>
            <a:endParaRPr kumimoji="0" lang="en-US" altLang="en-US" dirty="0"/>
          </a:p>
        </p:txBody>
      </p:sp>
    </p:spTree>
    <p:extLst>
      <p:ext uri="{BB962C8B-B14F-4D97-AF65-F5344CB8AC3E}">
        <p14:creationId xmlns:p14="http://schemas.microsoft.com/office/powerpoint/2010/main" val="2772802259"/>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4450" name="Slide Image Placeholder 1"/>
          <p:cNvSpPr>
            <a:spLocks noGrp="1" noRot="1" noChangeAspect="1" noTextEdit="1"/>
          </p:cNvSpPr>
          <p:nvPr>
            <p:ph type="sldImg"/>
          </p:nvPr>
        </p:nvSpPr>
        <p:spPr>
          <a:ln/>
        </p:spPr>
      </p:sp>
      <p:sp>
        <p:nvSpPr>
          <p:cNvPr id="104451"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104452"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5B268362-E6BB-4176-8934-E94EDEE7D6F3}" type="slidenum">
              <a:rPr kumimoji="0" lang="en-US" altLang="en-US" smtClean="0"/>
              <a:pPr>
                <a:spcBef>
                  <a:spcPct val="0"/>
                </a:spcBef>
              </a:pPr>
              <a:t>53</a:t>
            </a:fld>
            <a:endParaRPr kumimoji="0" lang="en-US" altLang="en-US" dirty="0"/>
          </a:p>
        </p:txBody>
      </p:sp>
    </p:spTree>
    <p:extLst>
      <p:ext uri="{BB962C8B-B14F-4D97-AF65-F5344CB8AC3E}">
        <p14:creationId xmlns:p14="http://schemas.microsoft.com/office/powerpoint/2010/main" val="218528393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6498" name="Slide Image Placeholder 1"/>
          <p:cNvSpPr>
            <a:spLocks noGrp="1" noRot="1" noChangeAspect="1" noTextEdit="1"/>
          </p:cNvSpPr>
          <p:nvPr>
            <p:ph type="sldImg"/>
          </p:nvPr>
        </p:nvSpPr>
        <p:spPr>
          <a:ln/>
        </p:spPr>
      </p:sp>
      <p:sp>
        <p:nvSpPr>
          <p:cNvPr id="10649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106500"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1F3566D2-6BFF-42AD-9E0C-B859D59D7144}" type="slidenum">
              <a:rPr kumimoji="0" lang="en-US" altLang="en-US" smtClean="0"/>
              <a:pPr>
                <a:spcBef>
                  <a:spcPct val="0"/>
                </a:spcBef>
              </a:pPr>
              <a:t>54</a:t>
            </a:fld>
            <a:endParaRPr kumimoji="0" lang="en-US" altLang="en-US" dirty="0"/>
          </a:p>
        </p:txBody>
      </p:sp>
    </p:spTree>
    <p:extLst>
      <p:ext uri="{BB962C8B-B14F-4D97-AF65-F5344CB8AC3E}">
        <p14:creationId xmlns:p14="http://schemas.microsoft.com/office/powerpoint/2010/main" val="878479772"/>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8546" name="Slide Image Placeholder 1"/>
          <p:cNvSpPr>
            <a:spLocks noGrp="1" noRot="1" noChangeAspect="1" noTextEdit="1"/>
          </p:cNvSpPr>
          <p:nvPr>
            <p:ph type="sldImg"/>
          </p:nvPr>
        </p:nvSpPr>
        <p:spPr>
          <a:ln/>
        </p:spPr>
      </p:sp>
      <p:sp>
        <p:nvSpPr>
          <p:cNvPr id="10854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10854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EA5D9DAC-B929-4AB2-9D5F-1DA71D8391AA}" type="slidenum">
              <a:rPr kumimoji="0" lang="en-US" altLang="en-US" smtClean="0"/>
              <a:pPr>
                <a:spcBef>
                  <a:spcPct val="0"/>
                </a:spcBef>
              </a:pPr>
              <a:t>55</a:t>
            </a:fld>
            <a:endParaRPr kumimoji="0" lang="en-US" altLang="en-US" dirty="0"/>
          </a:p>
        </p:txBody>
      </p:sp>
    </p:spTree>
    <p:extLst>
      <p:ext uri="{BB962C8B-B14F-4D97-AF65-F5344CB8AC3E}">
        <p14:creationId xmlns:p14="http://schemas.microsoft.com/office/powerpoint/2010/main" val="3315780292"/>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0594" name="Slide Image Placeholder 1"/>
          <p:cNvSpPr>
            <a:spLocks noGrp="1" noRot="1" noChangeAspect="1" noTextEdit="1"/>
          </p:cNvSpPr>
          <p:nvPr>
            <p:ph type="sldImg"/>
          </p:nvPr>
        </p:nvSpPr>
        <p:spPr>
          <a:ln/>
        </p:spPr>
      </p:sp>
      <p:sp>
        <p:nvSpPr>
          <p:cNvPr id="110595"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110596"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BB5003E7-07BB-49FD-A264-53DF48940328}" type="slidenum">
              <a:rPr kumimoji="0" lang="en-US" altLang="en-US" smtClean="0"/>
              <a:pPr>
                <a:spcBef>
                  <a:spcPct val="0"/>
                </a:spcBef>
              </a:pPr>
              <a:t>56</a:t>
            </a:fld>
            <a:endParaRPr kumimoji="0" lang="en-US" altLang="en-US" dirty="0"/>
          </a:p>
        </p:txBody>
      </p:sp>
    </p:spTree>
    <p:extLst>
      <p:ext uri="{BB962C8B-B14F-4D97-AF65-F5344CB8AC3E}">
        <p14:creationId xmlns:p14="http://schemas.microsoft.com/office/powerpoint/2010/main" val="3309917126"/>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3666" name="Slide Image Placeholder 1"/>
          <p:cNvSpPr>
            <a:spLocks noGrp="1" noRot="1" noChangeAspect="1" noTextEdit="1"/>
          </p:cNvSpPr>
          <p:nvPr>
            <p:ph type="sldImg"/>
          </p:nvPr>
        </p:nvSpPr>
        <p:spPr>
          <a:ln/>
        </p:spPr>
      </p:sp>
      <p:sp>
        <p:nvSpPr>
          <p:cNvPr id="11366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11366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E17954B8-3807-4371-A3F5-6DE2E883444E}" type="slidenum">
              <a:rPr kumimoji="0" lang="en-US" altLang="en-US" smtClean="0"/>
              <a:pPr>
                <a:spcBef>
                  <a:spcPct val="0"/>
                </a:spcBef>
              </a:pPr>
              <a:t>58</a:t>
            </a:fld>
            <a:endParaRPr kumimoji="0" lang="en-US" altLang="en-US" dirty="0"/>
          </a:p>
        </p:txBody>
      </p:sp>
    </p:spTree>
    <p:extLst>
      <p:ext uri="{BB962C8B-B14F-4D97-AF65-F5344CB8AC3E}">
        <p14:creationId xmlns:p14="http://schemas.microsoft.com/office/powerpoint/2010/main" val="591007660"/>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6738" name="Slide Image Placeholder 1"/>
          <p:cNvSpPr>
            <a:spLocks noGrp="1" noRot="1" noChangeAspect="1" noTextEdit="1"/>
          </p:cNvSpPr>
          <p:nvPr>
            <p:ph type="sldImg"/>
          </p:nvPr>
        </p:nvSpPr>
        <p:spPr>
          <a:ln/>
        </p:spPr>
      </p:sp>
      <p:sp>
        <p:nvSpPr>
          <p:cNvPr id="11673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116740"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7F41F44C-8AA4-420D-822A-861C8363FE8E}" type="slidenum">
              <a:rPr kumimoji="0" lang="en-US" altLang="en-US" smtClean="0"/>
              <a:pPr>
                <a:spcBef>
                  <a:spcPct val="0"/>
                </a:spcBef>
              </a:pPr>
              <a:t>59</a:t>
            </a:fld>
            <a:endParaRPr kumimoji="0" lang="en-US" altLang="en-US" dirty="0"/>
          </a:p>
        </p:txBody>
      </p:sp>
    </p:spTree>
    <p:extLst>
      <p:ext uri="{BB962C8B-B14F-4D97-AF65-F5344CB8AC3E}">
        <p14:creationId xmlns:p14="http://schemas.microsoft.com/office/powerpoint/2010/main" val="3643861888"/>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9810" name="Slide Image Placeholder 1"/>
          <p:cNvSpPr>
            <a:spLocks noGrp="1" noRot="1" noChangeAspect="1" noTextEdit="1"/>
          </p:cNvSpPr>
          <p:nvPr>
            <p:ph type="sldImg"/>
          </p:nvPr>
        </p:nvSpPr>
        <p:spPr>
          <a:ln/>
        </p:spPr>
      </p:sp>
      <p:sp>
        <p:nvSpPr>
          <p:cNvPr id="119811"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119812"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0BEBF482-96F1-42F1-A3A2-388A02A63D70}" type="slidenum">
              <a:rPr kumimoji="0" lang="en-US" altLang="en-US" smtClean="0"/>
              <a:pPr>
                <a:spcBef>
                  <a:spcPct val="0"/>
                </a:spcBef>
              </a:pPr>
              <a:t>61</a:t>
            </a:fld>
            <a:endParaRPr kumimoji="0" lang="en-US" altLang="en-US" dirty="0"/>
          </a:p>
        </p:txBody>
      </p:sp>
    </p:spTree>
    <p:extLst>
      <p:ext uri="{BB962C8B-B14F-4D97-AF65-F5344CB8AC3E}">
        <p14:creationId xmlns:p14="http://schemas.microsoft.com/office/powerpoint/2010/main" val="3017504919"/>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858" name="Slide Image Placeholder 1"/>
          <p:cNvSpPr>
            <a:spLocks noGrp="1" noRot="1" noChangeAspect="1" noTextEdit="1"/>
          </p:cNvSpPr>
          <p:nvPr>
            <p:ph type="sldImg"/>
          </p:nvPr>
        </p:nvSpPr>
        <p:spPr>
          <a:ln/>
        </p:spPr>
      </p:sp>
      <p:sp>
        <p:nvSpPr>
          <p:cNvPr id="12185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121860"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0BFC9B9F-3487-4ACB-A9ED-18EAF681DC26}" type="slidenum">
              <a:rPr kumimoji="0" lang="en-US" altLang="en-US" smtClean="0"/>
              <a:pPr>
                <a:spcBef>
                  <a:spcPct val="0"/>
                </a:spcBef>
              </a:pPr>
              <a:t>62</a:t>
            </a:fld>
            <a:endParaRPr kumimoji="0" lang="en-US" altLang="en-US" dirty="0"/>
          </a:p>
        </p:txBody>
      </p:sp>
    </p:spTree>
    <p:extLst>
      <p:ext uri="{BB962C8B-B14F-4D97-AF65-F5344CB8AC3E}">
        <p14:creationId xmlns:p14="http://schemas.microsoft.com/office/powerpoint/2010/main" val="244765879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Slide Image Placeholder 1"/>
          <p:cNvSpPr>
            <a:spLocks noGrp="1" noRot="1" noChangeAspect="1" noTextEdit="1"/>
          </p:cNvSpPr>
          <p:nvPr>
            <p:ph type="sldImg"/>
          </p:nvPr>
        </p:nvSpPr>
        <p:spPr>
          <a:ln/>
        </p:spPr>
      </p:sp>
      <p:sp>
        <p:nvSpPr>
          <p:cNvPr id="2560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2560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F8F99A39-E5A2-4003-B014-60D44CE36B4C}" type="slidenum">
              <a:rPr kumimoji="0" lang="en-US" altLang="en-US" smtClean="0"/>
              <a:pPr>
                <a:spcBef>
                  <a:spcPct val="0"/>
                </a:spcBef>
              </a:pPr>
              <a:t>7</a:t>
            </a:fld>
            <a:endParaRPr kumimoji="0" lang="en-US" altLang="en-US" dirty="0"/>
          </a:p>
        </p:txBody>
      </p:sp>
    </p:spTree>
    <p:extLst>
      <p:ext uri="{BB962C8B-B14F-4D97-AF65-F5344CB8AC3E}">
        <p14:creationId xmlns:p14="http://schemas.microsoft.com/office/powerpoint/2010/main" val="2572581772"/>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3906" name="Slide Image Placeholder 1"/>
          <p:cNvSpPr>
            <a:spLocks noGrp="1" noRot="1" noChangeAspect="1" noTextEdit="1"/>
          </p:cNvSpPr>
          <p:nvPr>
            <p:ph type="sldImg"/>
          </p:nvPr>
        </p:nvSpPr>
        <p:spPr>
          <a:ln/>
        </p:spPr>
      </p:sp>
      <p:sp>
        <p:nvSpPr>
          <p:cNvPr id="12390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12390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BB43A9A2-286D-4B9C-BDD8-3A0EEA50A771}" type="slidenum">
              <a:rPr kumimoji="0" lang="en-US" altLang="en-US" smtClean="0"/>
              <a:pPr>
                <a:spcBef>
                  <a:spcPct val="0"/>
                </a:spcBef>
              </a:pPr>
              <a:t>63</a:t>
            </a:fld>
            <a:endParaRPr kumimoji="0" lang="en-US" altLang="en-US" dirty="0"/>
          </a:p>
        </p:txBody>
      </p:sp>
    </p:spTree>
    <p:extLst>
      <p:ext uri="{BB962C8B-B14F-4D97-AF65-F5344CB8AC3E}">
        <p14:creationId xmlns:p14="http://schemas.microsoft.com/office/powerpoint/2010/main" val="2286082673"/>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954" name="Slide Image Placeholder 1"/>
          <p:cNvSpPr>
            <a:spLocks noGrp="1" noRot="1" noChangeAspect="1" noTextEdit="1"/>
          </p:cNvSpPr>
          <p:nvPr>
            <p:ph type="sldImg"/>
          </p:nvPr>
        </p:nvSpPr>
        <p:spPr>
          <a:ln/>
        </p:spPr>
      </p:sp>
      <p:sp>
        <p:nvSpPr>
          <p:cNvPr id="125955"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125956"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AFA37B5D-2648-41CC-BE59-249F9F63262B}" type="slidenum">
              <a:rPr kumimoji="0" lang="en-US" altLang="en-US" smtClean="0"/>
              <a:pPr>
                <a:spcBef>
                  <a:spcPct val="0"/>
                </a:spcBef>
              </a:pPr>
              <a:t>64</a:t>
            </a:fld>
            <a:endParaRPr kumimoji="0" lang="en-US" altLang="en-US" dirty="0"/>
          </a:p>
        </p:txBody>
      </p:sp>
    </p:spTree>
    <p:extLst>
      <p:ext uri="{BB962C8B-B14F-4D97-AF65-F5344CB8AC3E}">
        <p14:creationId xmlns:p14="http://schemas.microsoft.com/office/powerpoint/2010/main" val="16786271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Slide Image Placeholder 1"/>
          <p:cNvSpPr>
            <a:spLocks noGrp="1" noRot="1" noChangeAspect="1" noTextEdit="1"/>
          </p:cNvSpPr>
          <p:nvPr>
            <p:ph type="sldImg"/>
          </p:nvPr>
        </p:nvSpPr>
        <p:spPr>
          <a:ln/>
        </p:spPr>
      </p:sp>
      <p:sp>
        <p:nvSpPr>
          <p:cNvPr id="27651"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27652"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C6A49C53-47DB-4CF6-9D34-1C5F5A67231C}" type="slidenum">
              <a:rPr kumimoji="0" lang="en-US" altLang="en-US" smtClean="0"/>
              <a:pPr>
                <a:spcBef>
                  <a:spcPct val="0"/>
                </a:spcBef>
              </a:pPr>
              <a:t>8</a:t>
            </a:fld>
            <a:endParaRPr kumimoji="0" lang="en-US" altLang="en-US" dirty="0"/>
          </a:p>
        </p:txBody>
      </p:sp>
    </p:spTree>
    <p:extLst>
      <p:ext uri="{BB962C8B-B14F-4D97-AF65-F5344CB8AC3E}">
        <p14:creationId xmlns:p14="http://schemas.microsoft.com/office/powerpoint/2010/main" val="199289911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lide Image Placeholder 1"/>
          <p:cNvSpPr>
            <a:spLocks noGrp="1" noRot="1" noChangeAspect="1" noTextEdit="1"/>
          </p:cNvSpPr>
          <p:nvPr>
            <p:ph type="sldImg"/>
          </p:nvPr>
        </p:nvSpPr>
        <p:spPr>
          <a:ln/>
        </p:spPr>
      </p:sp>
      <p:sp>
        <p:nvSpPr>
          <p:cNvPr id="2969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29700"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021E24A1-6B4F-4279-9124-3349E8CD48ED}" type="slidenum">
              <a:rPr kumimoji="0" lang="en-US" altLang="en-US" smtClean="0"/>
              <a:pPr>
                <a:spcBef>
                  <a:spcPct val="0"/>
                </a:spcBef>
              </a:pPr>
              <a:t>9</a:t>
            </a:fld>
            <a:endParaRPr kumimoji="0" lang="en-US" altLang="en-US" dirty="0"/>
          </a:p>
        </p:txBody>
      </p:sp>
    </p:spTree>
    <p:extLst>
      <p:ext uri="{BB962C8B-B14F-4D97-AF65-F5344CB8AC3E}">
        <p14:creationId xmlns:p14="http://schemas.microsoft.com/office/powerpoint/2010/main" val="19325276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Slide Image Placeholder 1"/>
          <p:cNvSpPr>
            <a:spLocks noGrp="1" noRot="1" noChangeAspect="1" noTextEdit="1"/>
          </p:cNvSpPr>
          <p:nvPr>
            <p:ph type="sldImg"/>
          </p:nvPr>
        </p:nvSpPr>
        <p:spPr>
          <a:ln/>
        </p:spPr>
      </p:sp>
      <p:sp>
        <p:nvSpPr>
          <p:cNvPr id="3584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3584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2DE6E130-B51A-4A57-9D45-4DB5EDAEA338}" type="slidenum">
              <a:rPr kumimoji="0" lang="en-US" altLang="en-US" smtClean="0"/>
              <a:pPr>
                <a:spcBef>
                  <a:spcPct val="0"/>
                </a:spcBef>
              </a:pPr>
              <a:t>14</a:t>
            </a:fld>
            <a:endParaRPr kumimoji="0" lang="en-US" altLang="en-US" dirty="0"/>
          </a:p>
        </p:txBody>
      </p:sp>
    </p:spTree>
    <p:extLst>
      <p:ext uri="{BB962C8B-B14F-4D97-AF65-F5344CB8AC3E}">
        <p14:creationId xmlns:p14="http://schemas.microsoft.com/office/powerpoint/2010/main" val="30375611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Slide Image Placeholder 1"/>
          <p:cNvSpPr>
            <a:spLocks noGrp="1" noRot="1" noChangeAspect="1" noTextEdit="1"/>
          </p:cNvSpPr>
          <p:nvPr>
            <p:ph type="sldImg"/>
          </p:nvPr>
        </p:nvSpPr>
        <p:spPr>
          <a:ln/>
        </p:spPr>
      </p:sp>
      <p:sp>
        <p:nvSpPr>
          <p:cNvPr id="3584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3584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2DE6E130-B51A-4A57-9D45-4DB5EDAEA338}" type="slidenum">
              <a:rPr kumimoji="0" lang="en-US" altLang="en-US" smtClean="0"/>
              <a:pPr>
                <a:spcBef>
                  <a:spcPct val="0"/>
                </a:spcBef>
              </a:pPr>
              <a:t>15</a:t>
            </a:fld>
            <a:endParaRPr kumimoji="0" lang="en-US" altLang="en-US" dirty="0"/>
          </a:p>
        </p:txBody>
      </p:sp>
    </p:spTree>
    <p:extLst>
      <p:ext uri="{BB962C8B-B14F-4D97-AF65-F5344CB8AC3E}">
        <p14:creationId xmlns:p14="http://schemas.microsoft.com/office/powerpoint/2010/main" val="2454093681"/>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pic>
        <p:nvPicPr>
          <p:cNvPr id="11" name="Picture 10"/>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rot="5400000">
            <a:off x="1087832" y="-1140657"/>
            <a:ext cx="6968333" cy="9144001"/>
          </a:xfrm>
          <a:prstGeom prst="rect">
            <a:avLst/>
          </a:prstGeom>
        </p:spPr>
      </p:pic>
      <p:sp>
        <p:nvSpPr>
          <p:cNvPr id="3" name="Rectangle 2"/>
          <p:cNvSpPr/>
          <p:nvPr userDrawn="1"/>
        </p:nvSpPr>
        <p:spPr>
          <a:xfrm>
            <a:off x="-9939" y="1600200"/>
            <a:ext cx="9144000" cy="1143000"/>
          </a:xfrm>
          <a:prstGeom prst="rect">
            <a:avLst/>
          </a:prstGeom>
          <a:solidFill>
            <a:srgbClr val="006699"/>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4" name="TextBox 3"/>
          <p:cNvSpPr txBox="1">
            <a:spLocks noChangeArrowheads="1"/>
          </p:cNvSpPr>
          <p:nvPr userDrawn="1"/>
        </p:nvSpPr>
        <p:spPr bwMode="auto">
          <a:xfrm>
            <a:off x="5230810" y="2911496"/>
            <a:ext cx="3684589" cy="3046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imes New Roman" pitchFamily="18" charset="0"/>
                <a:ea typeface="ＭＳ Ｐゴシック" pitchFamily="34" charset="-128"/>
              </a:defRPr>
            </a:lvl1pPr>
            <a:lvl2pPr marL="742950" indent="-285750">
              <a:defRPr sz="2400">
                <a:solidFill>
                  <a:schemeClr val="tx1"/>
                </a:solidFill>
                <a:latin typeface="Times New Roman" pitchFamily="18" charset="0"/>
                <a:ea typeface="ＭＳ Ｐゴシック" pitchFamily="34" charset="-128"/>
              </a:defRPr>
            </a:lvl2pPr>
            <a:lvl3pPr marL="1143000" indent="-228600">
              <a:defRPr sz="2400">
                <a:solidFill>
                  <a:schemeClr val="tx1"/>
                </a:solidFill>
                <a:latin typeface="Times New Roman" pitchFamily="18" charset="0"/>
                <a:ea typeface="ＭＳ Ｐゴシック" pitchFamily="34" charset="-128"/>
              </a:defRPr>
            </a:lvl3pPr>
            <a:lvl4pPr marL="1600200" indent="-228600">
              <a:defRPr sz="2400">
                <a:solidFill>
                  <a:schemeClr val="tx1"/>
                </a:solidFill>
                <a:latin typeface="Times New Roman" pitchFamily="18" charset="0"/>
                <a:ea typeface="ＭＳ Ｐゴシック" pitchFamily="34" charset="-128"/>
              </a:defRPr>
            </a:lvl4pPr>
            <a:lvl5pPr marL="2057400" indent="-228600">
              <a:defRPr sz="2400">
                <a:solidFill>
                  <a:schemeClr val="tx1"/>
                </a:solidFill>
                <a:latin typeface="Times New Roman" pitchFamily="18"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9pPr>
          </a:lstStyle>
          <a:p>
            <a:pPr marL="0" marR="0" lvl="0" indent="0" algn="l" defTabSz="914400" rtl="0" eaLnBrk="1" fontAlgn="base" latinLnBrk="0" hangingPunct="1">
              <a:lnSpc>
                <a:spcPct val="100000"/>
              </a:lnSpc>
              <a:spcBef>
                <a:spcPts val="0"/>
              </a:spcBef>
              <a:spcAft>
                <a:spcPct val="0"/>
              </a:spcAft>
              <a:buClrTx/>
              <a:buSzTx/>
              <a:buFontTx/>
              <a:buNone/>
              <a:tabLst/>
              <a:defRPr/>
            </a:pPr>
            <a:r>
              <a:rPr kumimoji="0" lang="en-US" sz="3200" b="0" i="0" u="none" strike="noStrike" kern="1200" cap="none" spc="0" normalizeH="0" baseline="0" noProof="0" dirty="0">
                <a:ln>
                  <a:noFill/>
                </a:ln>
                <a:solidFill>
                  <a:srgbClr val="000000"/>
                </a:solidFill>
                <a:effectLst/>
                <a:uLnTx/>
                <a:uFillTx/>
                <a:latin typeface="Franklin Gothic Medium" panose="020B0603020102020204" pitchFamily="34" charset="0"/>
                <a:ea typeface="ＭＳ Ｐゴシック" pitchFamily="34" charset="-128"/>
                <a:cs typeface="Arial" panose="020B0604020202020204" pitchFamily="34" charset="0"/>
              </a:rPr>
              <a:t>Data Communication: Delivering Information Anywhere and Anytime</a:t>
            </a:r>
          </a:p>
        </p:txBody>
      </p:sp>
      <p:sp>
        <p:nvSpPr>
          <p:cNvPr id="5" name="TextBox 4"/>
          <p:cNvSpPr txBox="1">
            <a:spLocks noChangeArrowheads="1"/>
          </p:cNvSpPr>
          <p:nvPr userDrawn="1"/>
        </p:nvSpPr>
        <p:spPr bwMode="auto">
          <a:xfrm>
            <a:off x="5230810" y="1768496"/>
            <a:ext cx="3303589"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imes New Roman" pitchFamily="18" charset="0"/>
                <a:ea typeface="ＭＳ Ｐゴシック" pitchFamily="34" charset="-128"/>
              </a:defRPr>
            </a:lvl1pPr>
            <a:lvl2pPr marL="742950" indent="-285750">
              <a:defRPr sz="2400">
                <a:solidFill>
                  <a:schemeClr val="tx1"/>
                </a:solidFill>
                <a:latin typeface="Times New Roman" pitchFamily="18" charset="0"/>
                <a:ea typeface="ＭＳ Ｐゴシック" pitchFamily="34" charset="-128"/>
              </a:defRPr>
            </a:lvl2pPr>
            <a:lvl3pPr marL="1143000" indent="-228600">
              <a:defRPr sz="2400">
                <a:solidFill>
                  <a:schemeClr val="tx1"/>
                </a:solidFill>
                <a:latin typeface="Times New Roman" pitchFamily="18" charset="0"/>
                <a:ea typeface="ＭＳ Ｐゴシック" pitchFamily="34" charset="-128"/>
              </a:defRPr>
            </a:lvl3pPr>
            <a:lvl4pPr marL="1600200" indent="-228600">
              <a:defRPr sz="2400">
                <a:solidFill>
                  <a:schemeClr val="tx1"/>
                </a:solidFill>
                <a:latin typeface="Times New Roman" pitchFamily="18" charset="0"/>
                <a:ea typeface="ＭＳ Ｐゴシック" pitchFamily="34" charset="-128"/>
              </a:defRPr>
            </a:lvl4pPr>
            <a:lvl5pPr marL="2057400" indent="-228600">
              <a:defRPr sz="2400">
                <a:solidFill>
                  <a:schemeClr val="tx1"/>
                </a:solidFill>
                <a:latin typeface="Times New Roman" pitchFamily="18"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4400" b="0" i="0" u="none" strike="noStrike" kern="1200" cap="none" spc="0" normalizeH="0" baseline="0" noProof="0" dirty="0">
                <a:ln>
                  <a:noFill/>
                </a:ln>
                <a:solidFill>
                  <a:srgbClr val="FFFFFF"/>
                </a:solidFill>
                <a:effectLst/>
                <a:uLnTx/>
                <a:uFillTx/>
                <a:latin typeface="Franklin Gothic Medium" panose="020B0603020102020204" pitchFamily="34" charset="0"/>
                <a:ea typeface="DINPro-CondBlack"/>
                <a:cs typeface="DINPro-CondBlack"/>
              </a:rPr>
              <a:t>6</a:t>
            </a:r>
          </a:p>
        </p:txBody>
      </p:sp>
      <p:sp>
        <p:nvSpPr>
          <p:cNvPr id="9" name="Title 1" hidden="1"/>
          <p:cNvSpPr>
            <a:spLocks noGrp="1"/>
          </p:cNvSpPr>
          <p:nvPr>
            <p:ph type="title"/>
          </p:nvPr>
        </p:nvSpPr>
        <p:spPr>
          <a:xfrm>
            <a:off x="525463" y="3175"/>
            <a:ext cx="8229600" cy="1143000"/>
          </a:xfrm>
        </p:spPr>
        <p:txBody>
          <a:bodyPr/>
          <a:lstStyle>
            <a:lvl1pPr algn="l">
              <a:defRPr baseline="0"/>
            </a:lvl1pPr>
          </a:lstStyle>
          <a:p>
            <a:r>
              <a:rPr lang="en-US" altLang="en-US"/>
              <a:t>Click to edit Master title style</a:t>
            </a:r>
            <a:endParaRPr lang="en-US" altLang="en-US" dirty="0"/>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69484" y="688774"/>
            <a:ext cx="4291840" cy="5485139"/>
          </a:xfrm>
          <a:prstGeom prst="rect">
            <a:avLst/>
          </a:prstGeom>
        </p:spPr>
      </p:pic>
      <p:sp>
        <p:nvSpPr>
          <p:cNvPr id="12" name="Rectangle 11"/>
          <p:cNvSpPr/>
          <p:nvPr userDrawn="1"/>
        </p:nvSpPr>
        <p:spPr>
          <a:xfrm>
            <a:off x="1302266" y="6402213"/>
            <a:ext cx="6672793" cy="400110"/>
          </a:xfrm>
          <a:prstGeom prst="rect">
            <a:avLst/>
          </a:prstGeom>
        </p:spPr>
        <p:txBody>
          <a:bodyPr wrap="square">
            <a:spAutoFit/>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000" b="0" i="0" u="none" strike="noStrike" kern="700" cap="none" spc="50" normalizeH="0" baseline="0" noProof="0" dirty="0">
                <a:ln>
                  <a:noFill/>
                </a:ln>
                <a:solidFill>
                  <a:srgbClr val="000000"/>
                </a:solidFill>
                <a:effectLst/>
                <a:uLnTx/>
                <a:uFillTx/>
                <a:latin typeface="Arial Narrow"/>
                <a:ea typeface="+mn-ea"/>
                <a:cs typeface="Arial Narrow"/>
              </a:rPr>
              <a:t>Copyright ©2019 Cengage Learning. All Rights Reserved. May not be scanned, copied or duplicated, or posted to a publicly accessible website, in whole or in part. </a:t>
            </a:r>
          </a:p>
        </p:txBody>
      </p:sp>
    </p:spTree>
    <p:extLst>
      <p:ext uri="{BB962C8B-B14F-4D97-AF65-F5344CB8AC3E}">
        <p14:creationId xmlns:p14="http://schemas.microsoft.com/office/powerpoint/2010/main" val="313118941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rot="5400000">
            <a:off x="914750" y="-1356127"/>
            <a:ext cx="7284252" cy="9144001"/>
          </a:xfrm>
          <a:prstGeom prst="rect">
            <a:avLst/>
          </a:prstGeom>
        </p:spPr>
      </p:pic>
      <p:sp>
        <p:nvSpPr>
          <p:cNvPr id="5" name="Slide Number Placeholder 2"/>
          <p:cNvSpPr txBox="1">
            <a:spLocks/>
          </p:cNvSpPr>
          <p:nvPr userDrawn="1"/>
        </p:nvSpPr>
        <p:spPr>
          <a:xfrm>
            <a:off x="6721475" y="6483350"/>
            <a:ext cx="2411413" cy="365125"/>
          </a:xfrm>
          <a:prstGeom prst="rect">
            <a:avLst/>
          </a:prstGeom>
        </p:spPr>
        <p:txBody>
          <a:bodyPr anchor="b"/>
          <a:lstStyle>
            <a:lvl1pPr defTabSz="457200">
              <a:defRPr sz="2400">
                <a:solidFill>
                  <a:schemeClr val="tx1"/>
                </a:solidFill>
                <a:latin typeface="Times New Roman" panose="02020603050405020304" pitchFamily="18" charset="0"/>
                <a:ea typeface="ＭＳ Ｐゴシック" panose="020B0600070205080204" pitchFamily="34" charset="-128"/>
              </a:defRPr>
            </a:lvl1pPr>
            <a:lvl2pPr marL="742950" indent="-285750" defTabSz="457200">
              <a:defRPr sz="2400">
                <a:solidFill>
                  <a:schemeClr val="tx1"/>
                </a:solidFill>
                <a:latin typeface="Times New Roman" panose="02020603050405020304" pitchFamily="18" charset="0"/>
                <a:ea typeface="ＭＳ Ｐゴシック" panose="020B0600070205080204" pitchFamily="34" charset="-128"/>
              </a:defRPr>
            </a:lvl2pPr>
            <a:lvl3pPr marL="1143000" indent="-228600" defTabSz="457200">
              <a:defRPr sz="2400">
                <a:solidFill>
                  <a:schemeClr val="tx1"/>
                </a:solidFill>
                <a:latin typeface="Times New Roman" panose="02020603050405020304" pitchFamily="18" charset="0"/>
                <a:ea typeface="ＭＳ Ｐゴシック" panose="020B0600070205080204" pitchFamily="34" charset="-128"/>
              </a:defRPr>
            </a:lvl3pPr>
            <a:lvl4pPr marL="1600200" indent="-228600" defTabSz="457200">
              <a:defRPr sz="2400">
                <a:solidFill>
                  <a:schemeClr val="tx1"/>
                </a:solidFill>
                <a:latin typeface="Times New Roman" panose="02020603050405020304" pitchFamily="18" charset="0"/>
                <a:ea typeface="ＭＳ Ｐゴシック" panose="020B0600070205080204" pitchFamily="34" charset="-128"/>
              </a:defRPr>
            </a:lvl4pPr>
            <a:lvl5pPr marL="2057400" indent="-228600" defTabSz="457200">
              <a:defRPr sz="2400">
                <a:solidFill>
                  <a:schemeClr val="tx1"/>
                </a:solidFill>
                <a:latin typeface="Times New Roman" panose="02020603050405020304" pitchFamily="18"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endParaRPr kumimoji="0" lang="en-US" altLang="en-US" sz="1200" b="1" i="0" u="none" strike="noStrike" kern="1200" cap="none" spc="0" normalizeH="0" baseline="0" noProof="0" dirty="0">
              <a:ln>
                <a:noFill/>
              </a:ln>
              <a:solidFill>
                <a:srgbClr val="000000"/>
              </a:solidFill>
              <a:effectLst/>
              <a:uLnTx/>
              <a:uFillTx/>
              <a:latin typeface="Calibri" panose="020F0502020204030204" pitchFamily="34" charset="0"/>
              <a:ea typeface="ＭＳ Ｐゴシック" panose="020B0600070205080204" pitchFamily="34" charset="-128"/>
              <a:cs typeface="Arial" panose="020B0604020202020204" pitchFamily="34" charset="0"/>
            </a:endParaRPr>
          </a:p>
        </p:txBody>
      </p:sp>
      <p:sp>
        <p:nvSpPr>
          <p:cNvPr id="8" name="Footer Placeholder 1"/>
          <p:cNvSpPr txBox="1">
            <a:spLocks/>
          </p:cNvSpPr>
          <p:nvPr userDrawn="1"/>
        </p:nvSpPr>
        <p:spPr>
          <a:xfrm>
            <a:off x="1279826" y="6542081"/>
            <a:ext cx="6721475" cy="279400"/>
          </a:xfrm>
          <a:prstGeom prst="rect">
            <a:avLst/>
          </a:prstGeom>
        </p:spPr>
        <p:txBody>
          <a:bodyPr anchor="b"/>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700" cap="none" spc="50" normalizeH="0" baseline="0" noProof="0" dirty="0">
                <a:ln>
                  <a:noFill/>
                </a:ln>
                <a:solidFill>
                  <a:srgbClr val="000000"/>
                </a:solidFill>
                <a:effectLst/>
                <a:uLnTx/>
                <a:uFillTx/>
                <a:latin typeface="Arial Narrow"/>
                <a:ea typeface="+mn-ea"/>
                <a:cs typeface="Arial Narrow"/>
              </a:rPr>
              <a:t>Copyright ©2019 Cengage Learning. All Rights Reserved. May not be scanned, copied or duplicated, or posted to a publicly accessible website, in whole or in part. </a:t>
            </a:r>
          </a:p>
        </p:txBody>
      </p:sp>
      <p:sp>
        <p:nvSpPr>
          <p:cNvPr id="14" name="Rectangle 13"/>
          <p:cNvSpPr/>
          <p:nvPr userDrawn="1"/>
        </p:nvSpPr>
        <p:spPr>
          <a:xfrm>
            <a:off x="-15123" y="271240"/>
            <a:ext cx="9144000" cy="1143000"/>
          </a:xfrm>
          <a:prstGeom prst="rect">
            <a:avLst/>
          </a:prstGeom>
          <a:solidFill>
            <a:srgbClr val="006699"/>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 name="Title 1"/>
          <p:cNvSpPr>
            <a:spLocks noGrp="1"/>
          </p:cNvSpPr>
          <p:nvPr>
            <p:ph type="title"/>
          </p:nvPr>
        </p:nvSpPr>
        <p:spPr>
          <a:xfrm>
            <a:off x="525764" y="457201"/>
            <a:ext cx="8229600" cy="881752"/>
          </a:xfrm>
        </p:spPr>
        <p:txBody>
          <a:bodyPr>
            <a:normAutofit/>
          </a:bodyPr>
          <a:lstStyle>
            <a:lvl1pPr algn="l">
              <a:defRPr sz="3200" b="1" baseline="0">
                <a:solidFill>
                  <a:schemeClr val="bg1"/>
                </a:solidFill>
                <a:latin typeface="Folio Std Medium"/>
                <a:cs typeface="Folio Std Medium"/>
              </a:defRPr>
            </a:lvl1pPr>
          </a:lstStyle>
          <a:p>
            <a:r>
              <a:rPr lang="en-US" dirty="0"/>
              <a:t>Click to edit Master title style</a:t>
            </a:r>
          </a:p>
        </p:txBody>
      </p:sp>
      <p:sp>
        <p:nvSpPr>
          <p:cNvPr id="3" name="Content Placeholder 2"/>
          <p:cNvSpPr>
            <a:spLocks noGrp="1"/>
          </p:cNvSpPr>
          <p:nvPr>
            <p:ph idx="1"/>
          </p:nvPr>
        </p:nvSpPr>
        <p:spPr>
          <a:xfrm>
            <a:off x="994500" y="1738303"/>
            <a:ext cx="7821824" cy="4022416"/>
          </a:xfrm>
        </p:spPr>
        <p:txBody>
          <a:bodyPr/>
          <a:lstStyle>
            <a:lvl1pPr marL="342900" indent="-342900">
              <a:lnSpc>
                <a:spcPct val="90000"/>
              </a:lnSpc>
              <a:buClr>
                <a:schemeClr val="tx2"/>
              </a:buClr>
              <a:buFont typeface="Arial" charset="0"/>
              <a:buChar char="•"/>
              <a:defRPr baseline="0">
                <a:solidFill>
                  <a:schemeClr val="tx2"/>
                </a:solidFill>
                <a:latin typeface="Folio Std Medium" charset="0"/>
              </a:defRPr>
            </a:lvl1pPr>
            <a:lvl2pPr marL="640080" indent="-274320">
              <a:lnSpc>
                <a:spcPct val="90000"/>
              </a:lnSpc>
              <a:buClr>
                <a:schemeClr val="tx2"/>
              </a:buClr>
              <a:buSzPct val="80000"/>
              <a:buFont typeface="Arial" charset="0"/>
              <a:buChar char="•"/>
              <a:defRPr b="0" i="0" baseline="0">
                <a:solidFill>
                  <a:schemeClr val="tx2"/>
                </a:solidFill>
                <a:latin typeface="Folio Std Light" charset="0"/>
              </a:defRPr>
            </a:lvl2pPr>
            <a:lvl3pPr marL="960120" indent="-320040">
              <a:lnSpc>
                <a:spcPct val="90000"/>
              </a:lnSpc>
              <a:buClr>
                <a:schemeClr val="tx2"/>
              </a:buClr>
              <a:buSzPct val="80000"/>
              <a:buFont typeface="Arial" panose="020B0604020202020204" pitchFamily="34" charset="0"/>
              <a:buChar char="•"/>
              <a:defRPr sz="2800" i="0" baseline="0">
                <a:solidFill>
                  <a:schemeClr val="tx2"/>
                </a:solidFill>
                <a:latin typeface="Folio Std Light" charset="0"/>
              </a:defRPr>
            </a:lvl3pPr>
            <a:lvl4pPr marL="1234440" indent="-228600">
              <a:lnSpc>
                <a:spcPct val="90000"/>
              </a:lnSpc>
              <a:buClr>
                <a:schemeClr val="tx1"/>
              </a:buClr>
              <a:buSzPct val="79000"/>
              <a:buFont typeface="Arial" panose="020B0604020202020204" pitchFamily="34" charset="0"/>
              <a:buChar char="•"/>
              <a:defRPr sz="2400" i="0" baseline="0">
                <a:solidFill>
                  <a:schemeClr val="tx2"/>
                </a:solidFill>
                <a:latin typeface="Folio Std Light" charset="0"/>
              </a:defRPr>
            </a:lvl4pPr>
            <a:lvl5pPr marL="1508760" indent="-228600">
              <a:buClr>
                <a:schemeClr val="tx1"/>
              </a:buClr>
              <a:buSzPct val="79000"/>
              <a:buFont typeface="Arial" panose="020B0604020202020204" pitchFamily="34" charset="0"/>
              <a:buChar char="•"/>
              <a:defRPr i="0" baseline="0">
                <a:solidFill>
                  <a:schemeClr val="tx2"/>
                </a:solidFill>
                <a:latin typeface="Folio Std Light"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Slide Number Placeholder 5"/>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0711BE30-F6B7-41BA-9B5E-8D0952562DE9}" type="slidenum">
              <a:rPr kumimoji="0" lang="en-US" altLang="en-US" sz="1200" b="0" i="0" u="none" strike="noStrike" kern="1200" cap="none" spc="0" normalizeH="0" baseline="0" noProof="0">
                <a:ln>
                  <a:noFill/>
                </a:ln>
                <a:solidFill>
                  <a:srgbClr val="9EACB8"/>
                </a:solidFill>
                <a:effectLst/>
                <a:uLnTx/>
                <a:uFillTx/>
                <a:latin typeface="Times New Roman" panose="02020603050405020304" pitchFamily="18" charset="0"/>
                <a:ea typeface="ＭＳ Ｐゴシック" panose="020B0600070205080204" pitchFamily="34" charset="-128"/>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en-US" altLang="en-US" sz="1200" b="0" i="0" u="none" strike="noStrike" kern="1200" cap="none" spc="0" normalizeH="0" baseline="0" noProof="0" dirty="0">
              <a:ln>
                <a:noFill/>
              </a:ln>
              <a:solidFill>
                <a:srgbClr val="9EACB8"/>
              </a:solidFill>
              <a:effectLst/>
              <a:uLnTx/>
              <a:uFillTx/>
              <a:latin typeface="Times New Roman" panose="02020603050405020304" pitchFamily="18" charset="0"/>
              <a:ea typeface="ＭＳ Ｐゴシック" panose="020B0600070205080204" pitchFamily="34" charset="-128"/>
              <a:cs typeface="Arial" panose="020B0604020202020204" pitchFamily="34" charset="0"/>
            </a:endParaRPr>
          </a:p>
        </p:txBody>
      </p:sp>
    </p:spTree>
    <p:extLst>
      <p:ext uri="{BB962C8B-B14F-4D97-AF65-F5344CB8AC3E}">
        <p14:creationId xmlns:p14="http://schemas.microsoft.com/office/powerpoint/2010/main" val="33843266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5_Title and Content">
    <p:spTree>
      <p:nvGrpSpPr>
        <p:cNvPr id="1" name=""/>
        <p:cNvGrpSpPr/>
        <p:nvPr/>
      </p:nvGrpSpPr>
      <p:grpSpPr>
        <a:xfrm>
          <a:off x="0" y="0"/>
          <a:ext cx="0" cy="0"/>
          <a:chOff x="0" y="0"/>
          <a:chExt cx="0" cy="0"/>
        </a:xfrm>
      </p:grpSpPr>
      <p:pic>
        <p:nvPicPr>
          <p:cNvPr id="13" name="Picture 1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rot="5400000">
            <a:off x="1087832" y="-1140657"/>
            <a:ext cx="6968333" cy="9144001"/>
          </a:xfrm>
          <a:prstGeom prst="rect">
            <a:avLst/>
          </a:prstGeom>
        </p:spPr>
      </p:pic>
      <p:sp>
        <p:nvSpPr>
          <p:cNvPr id="14" name="Rectangle 13"/>
          <p:cNvSpPr/>
          <p:nvPr userDrawn="1"/>
        </p:nvSpPr>
        <p:spPr>
          <a:xfrm>
            <a:off x="-15123" y="381000"/>
            <a:ext cx="9144000" cy="584200"/>
          </a:xfrm>
          <a:prstGeom prst="rect">
            <a:avLst/>
          </a:prstGeom>
          <a:solidFill>
            <a:srgbClr val="006699"/>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5" name="Rectangle 14"/>
          <p:cNvSpPr/>
          <p:nvPr userDrawn="1"/>
        </p:nvSpPr>
        <p:spPr>
          <a:xfrm>
            <a:off x="-15123" y="381000"/>
            <a:ext cx="2042706" cy="584200"/>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6" name="Title 1"/>
          <p:cNvSpPr txBox="1">
            <a:spLocks/>
          </p:cNvSpPr>
          <p:nvPr userDrawn="1"/>
        </p:nvSpPr>
        <p:spPr bwMode="auto">
          <a:xfrm>
            <a:off x="228600" y="439199"/>
            <a:ext cx="7008063" cy="9832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marL="1280160" indent="-1280160" algn="l" defTabSz="457200" rtl="0" eaLnBrk="0" fontAlgn="base" hangingPunct="0">
              <a:spcBef>
                <a:spcPct val="0"/>
              </a:spcBef>
              <a:spcAft>
                <a:spcPct val="0"/>
              </a:spcAft>
              <a:defRPr sz="2800" b="0" kern="1200" cap="none" spc="0" baseline="0">
                <a:ln w="0"/>
                <a:solidFill>
                  <a:schemeClr val="bg1"/>
                </a:solidFill>
                <a:effectLst>
                  <a:outerShdw blurRad="38100" dist="19050" dir="2700000" algn="tl" rotWithShape="0">
                    <a:schemeClr val="dk1">
                      <a:alpha val="40000"/>
                    </a:schemeClr>
                  </a:outerShdw>
                </a:effectLst>
                <a:latin typeface="Folio Std Medium" charset="0"/>
                <a:ea typeface="+mj-ea"/>
                <a:cs typeface="Franklin Gothic Medium"/>
              </a:defRPr>
            </a:lvl1pPr>
            <a:lvl2pPr algn="ctr" defTabSz="457200" rtl="0" eaLnBrk="0" fontAlgn="base" hangingPunct="0">
              <a:spcBef>
                <a:spcPct val="0"/>
              </a:spcBef>
              <a:spcAft>
                <a:spcPct val="0"/>
              </a:spcAft>
              <a:defRPr sz="4400">
                <a:solidFill>
                  <a:schemeClr val="tx1"/>
                </a:solidFill>
                <a:latin typeface="Calibri" pitchFamily="34" charset="0"/>
              </a:defRPr>
            </a:lvl2pPr>
            <a:lvl3pPr algn="ctr" defTabSz="457200" rtl="0" eaLnBrk="0" fontAlgn="base" hangingPunct="0">
              <a:spcBef>
                <a:spcPct val="0"/>
              </a:spcBef>
              <a:spcAft>
                <a:spcPct val="0"/>
              </a:spcAft>
              <a:defRPr sz="4400">
                <a:solidFill>
                  <a:schemeClr val="tx1"/>
                </a:solidFill>
                <a:latin typeface="Calibri" pitchFamily="34" charset="0"/>
              </a:defRPr>
            </a:lvl3pPr>
            <a:lvl4pPr algn="ctr" defTabSz="457200" rtl="0" eaLnBrk="0" fontAlgn="base" hangingPunct="0">
              <a:spcBef>
                <a:spcPct val="0"/>
              </a:spcBef>
              <a:spcAft>
                <a:spcPct val="0"/>
              </a:spcAft>
              <a:defRPr sz="4400">
                <a:solidFill>
                  <a:schemeClr val="tx1"/>
                </a:solidFill>
                <a:latin typeface="Calibri" pitchFamily="34" charset="0"/>
              </a:defRPr>
            </a:lvl4pPr>
            <a:lvl5pPr algn="ctr" defTabSz="457200" rtl="0" eaLnBrk="0" fontAlgn="base" hangingPunct="0">
              <a:spcBef>
                <a:spcPct val="0"/>
              </a:spcBef>
              <a:spcAft>
                <a:spcPct val="0"/>
              </a:spcAft>
              <a:defRPr sz="4400">
                <a:solidFill>
                  <a:schemeClr val="tx1"/>
                </a:solidFill>
                <a:latin typeface="Calibri" pitchFamily="34" charset="0"/>
              </a:defRPr>
            </a:lvl5pPr>
            <a:lvl6pPr marL="457200" algn="ctr" defTabSz="457200" rtl="0" fontAlgn="base">
              <a:spcBef>
                <a:spcPct val="0"/>
              </a:spcBef>
              <a:spcAft>
                <a:spcPct val="0"/>
              </a:spcAft>
              <a:defRPr sz="4400">
                <a:solidFill>
                  <a:schemeClr val="tx1"/>
                </a:solidFill>
                <a:latin typeface="Calibri" pitchFamily="34" charset="0"/>
              </a:defRPr>
            </a:lvl6pPr>
            <a:lvl7pPr marL="914400" algn="ctr" defTabSz="457200" rtl="0" fontAlgn="base">
              <a:spcBef>
                <a:spcPct val="0"/>
              </a:spcBef>
              <a:spcAft>
                <a:spcPct val="0"/>
              </a:spcAft>
              <a:defRPr sz="4400">
                <a:solidFill>
                  <a:schemeClr val="tx1"/>
                </a:solidFill>
                <a:latin typeface="Calibri" pitchFamily="34" charset="0"/>
              </a:defRPr>
            </a:lvl7pPr>
            <a:lvl8pPr marL="1371600" algn="ctr" defTabSz="457200" rtl="0" fontAlgn="base">
              <a:spcBef>
                <a:spcPct val="0"/>
              </a:spcBef>
              <a:spcAft>
                <a:spcPct val="0"/>
              </a:spcAft>
              <a:defRPr sz="4400">
                <a:solidFill>
                  <a:schemeClr val="tx1"/>
                </a:solidFill>
                <a:latin typeface="Calibri" pitchFamily="34" charset="0"/>
              </a:defRPr>
            </a:lvl8pPr>
            <a:lvl9pPr marL="1828800" algn="ctr" defTabSz="457200" rtl="0" fontAlgn="base">
              <a:spcBef>
                <a:spcPct val="0"/>
              </a:spcBef>
              <a:spcAft>
                <a:spcPct val="0"/>
              </a:spcAft>
              <a:defRPr sz="4400">
                <a:solidFill>
                  <a:schemeClr val="tx1"/>
                </a:solidFill>
                <a:latin typeface="Calibri" pitchFamily="34" charset="0"/>
              </a:defRPr>
            </a:lvl9pPr>
          </a:lstStyle>
          <a:p>
            <a:pPr marL="1280160" marR="0" lvl="0" indent="-1280160" algn="l" defTabSz="457200" rtl="0" eaLnBrk="0" fontAlgn="base" latinLnBrk="0" hangingPunct="0">
              <a:lnSpc>
                <a:spcPct val="100000"/>
              </a:lnSpc>
              <a:spcBef>
                <a:spcPct val="0"/>
              </a:spcBef>
              <a:spcAft>
                <a:spcPct val="0"/>
              </a:spcAft>
              <a:buClrTx/>
              <a:buSzTx/>
              <a:buFontTx/>
              <a:buNone/>
              <a:tabLst/>
              <a:defRPr/>
            </a:pPr>
            <a:r>
              <a:rPr kumimoji="0" lang="en-US" sz="2800" b="0" i="0" u="none" strike="noStrike" kern="1200" cap="none" spc="0" normalizeH="0" baseline="0" noProof="0" dirty="0">
                <a:ln w="0"/>
                <a:solidFill>
                  <a:srgbClr val="FFFFFF"/>
                </a:solidFill>
                <a:effectLst>
                  <a:outerShdw blurRad="38100" dist="19050" dir="2700000" algn="tl" rotWithShape="0">
                    <a:srgbClr val="618097">
                      <a:alpha val="40000"/>
                    </a:srgbClr>
                  </a:outerShdw>
                </a:effectLst>
                <a:uLnTx/>
                <a:uFillTx/>
                <a:latin typeface="Folio Std Medium" charset="0"/>
                <a:ea typeface="+mj-ea"/>
                <a:cs typeface="Franklin Gothic Medium"/>
              </a:rPr>
              <a:t>Exhibit</a:t>
            </a:r>
          </a:p>
        </p:txBody>
      </p:sp>
      <p:sp>
        <p:nvSpPr>
          <p:cNvPr id="7" name="Footer Placeholder 1"/>
          <p:cNvSpPr txBox="1">
            <a:spLocks/>
          </p:cNvSpPr>
          <p:nvPr userDrawn="1"/>
        </p:nvSpPr>
        <p:spPr>
          <a:xfrm>
            <a:off x="1289049" y="6578600"/>
            <a:ext cx="6721475" cy="279400"/>
          </a:xfrm>
          <a:prstGeom prst="rect">
            <a:avLst/>
          </a:prstGeom>
        </p:spPr>
        <p:txBody>
          <a:bodyPr anchor="b"/>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700" cap="none" spc="50" normalizeH="0" baseline="0" noProof="0" dirty="0">
                <a:ln>
                  <a:noFill/>
                </a:ln>
                <a:solidFill>
                  <a:srgbClr val="000000"/>
                </a:solidFill>
                <a:effectLst/>
                <a:uLnTx/>
                <a:uFillTx/>
                <a:latin typeface="Arial Narrow"/>
                <a:ea typeface="+mn-ea"/>
                <a:cs typeface="Arial Narrow"/>
              </a:rPr>
              <a:t>Copyright ©2019 Cengage Learning. All Rights Reserved. May not be scanned, copied or duplicated, or posted to a publicly accessible website, in whole or in part. </a:t>
            </a:r>
          </a:p>
        </p:txBody>
      </p:sp>
      <p:sp>
        <p:nvSpPr>
          <p:cNvPr id="9" name="Date Placeholder 3"/>
          <p:cNvSpPr>
            <a:spLocks noGrp="1"/>
          </p:cNvSpPr>
          <p:nvPr>
            <p:ph type="dt" sz="half" idx="10"/>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10" name="Footer Placeholder 4"/>
          <p:cNvSpPr>
            <a:spLocks noGrp="1"/>
          </p:cNvSpPr>
          <p:nvPr>
            <p:ph type="ftr" sz="quarter" idx="11"/>
          </p:nvPr>
        </p:nvSpPr>
        <p:spPr/>
        <p:txBody>
          <a:bodyPr/>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11" name="Slide Number Placeholder 5"/>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51F46A02-5E75-4C48-8D4F-C9D06E623B32}" type="slidenum">
              <a:rPr kumimoji="0" lang="en-US" altLang="en-US" sz="1200" b="0" i="0" u="none" strike="noStrike" kern="1200" cap="none" spc="0" normalizeH="0" baseline="0" noProof="0">
                <a:ln>
                  <a:noFill/>
                </a:ln>
                <a:solidFill>
                  <a:srgbClr val="9EACB8"/>
                </a:solidFill>
                <a:effectLst/>
                <a:uLnTx/>
                <a:uFillTx/>
                <a:latin typeface="Times New Roman" panose="02020603050405020304" pitchFamily="18" charset="0"/>
                <a:ea typeface="ＭＳ Ｐゴシック" panose="020B0600070205080204" pitchFamily="34" charset="-128"/>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en-US" altLang="en-US" sz="1200" b="0" i="0" u="none" strike="noStrike" kern="1200" cap="none" spc="0" normalizeH="0" baseline="0" noProof="0" dirty="0">
              <a:ln>
                <a:noFill/>
              </a:ln>
              <a:solidFill>
                <a:srgbClr val="9EACB8"/>
              </a:solidFill>
              <a:effectLst/>
              <a:uLnTx/>
              <a:uFillTx/>
              <a:latin typeface="Times New Roman" panose="02020603050405020304" pitchFamily="18" charset="0"/>
              <a:ea typeface="ＭＳ Ｐゴシック" panose="020B0600070205080204" pitchFamily="34" charset="-128"/>
              <a:cs typeface="Arial" panose="020B0604020202020204" pitchFamily="34" charset="0"/>
            </a:endParaRPr>
          </a:p>
        </p:txBody>
      </p:sp>
      <p:sp>
        <p:nvSpPr>
          <p:cNvPr id="12" name="Content Placeholder 2" descr="The image shows George Washington on a horse. Surrounding him are soldiers on  horses. And there are soldiers, walking, on the right side of the image. There is snow all over the ground. &#10;"/>
          <p:cNvSpPr>
            <a:spLocks noGrp="1"/>
          </p:cNvSpPr>
          <p:nvPr>
            <p:ph idx="1"/>
          </p:nvPr>
        </p:nvSpPr>
        <p:spPr>
          <a:xfrm>
            <a:off x="993775" y="1533525"/>
            <a:ext cx="7823200" cy="4227513"/>
          </a:xfrm>
        </p:spPr>
        <p:txBody>
          <a:bodyPr/>
          <a:lstStyle>
            <a:lvl1pPr marL="0" marR="0" indent="0" algn="l" defTabSz="457200" rtl="0" eaLnBrk="0" fontAlgn="base" latinLnBrk="0" hangingPunct="0">
              <a:lnSpc>
                <a:spcPct val="100000"/>
              </a:lnSpc>
              <a:spcBef>
                <a:spcPct val="20000"/>
              </a:spcBef>
              <a:spcAft>
                <a:spcPct val="0"/>
              </a:spcAft>
              <a:buClrTx/>
              <a:buSzTx/>
              <a:buFont typeface="Arial" panose="020B0604020202020204" pitchFamily="34" charset="0"/>
              <a:buNone/>
              <a:tabLst/>
              <a:defRPr baseline="0">
                <a:solidFill>
                  <a:schemeClr val="tx2"/>
                </a:solidFill>
                <a:latin typeface="Folio Std Medium" charset="0"/>
              </a:defRPr>
            </a:lvl1pPr>
          </a:lstStyle>
          <a:p>
            <a:endParaRPr lang="en-US" altLang="en-US" dirty="0"/>
          </a:p>
        </p:txBody>
      </p:sp>
      <p:sp>
        <p:nvSpPr>
          <p:cNvPr id="17" name="Title 1"/>
          <p:cNvSpPr>
            <a:spLocks noGrp="1"/>
          </p:cNvSpPr>
          <p:nvPr>
            <p:ph type="title"/>
          </p:nvPr>
        </p:nvSpPr>
        <p:spPr>
          <a:xfrm>
            <a:off x="2027583" y="464599"/>
            <a:ext cx="6809280" cy="983201"/>
          </a:xfrm>
        </p:spPr>
        <p:txBody>
          <a:bodyPr anchor="t">
            <a:normAutofit/>
          </a:bodyPr>
          <a:lstStyle>
            <a:lvl1pPr marL="1280160" indent="-1280160" algn="l">
              <a:defRPr sz="2800" b="1" cap="none" spc="0" baseline="0">
                <a:ln w="0"/>
                <a:solidFill>
                  <a:schemeClr val="bg1"/>
                </a:solidFill>
                <a:effectLst>
                  <a:outerShdw blurRad="38100" dist="19050" dir="2700000" algn="tl" rotWithShape="0">
                    <a:schemeClr val="dk1">
                      <a:alpha val="40000"/>
                    </a:schemeClr>
                  </a:outerShdw>
                </a:effectLst>
                <a:latin typeface="Folio Std Medium" charset="0"/>
                <a:cs typeface="Franklin Gothic Medium"/>
              </a:defRPr>
            </a:lvl1pPr>
          </a:lstStyle>
          <a:p>
            <a:r>
              <a:rPr lang="en-US" dirty="0"/>
              <a:t>Click to edit Master title style</a:t>
            </a:r>
          </a:p>
        </p:txBody>
      </p:sp>
    </p:spTree>
    <p:extLst>
      <p:ext uri="{BB962C8B-B14F-4D97-AF65-F5344CB8AC3E}">
        <p14:creationId xmlns:p14="http://schemas.microsoft.com/office/powerpoint/2010/main" val="22577544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9_Title and Content">
    <p:spTree>
      <p:nvGrpSpPr>
        <p:cNvPr id="1" name=""/>
        <p:cNvGrpSpPr/>
        <p:nvPr/>
      </p:nvGrpSpPr>
      <p:grpSpPr>
        <a:xfrm>
          <a:off x="0" y="0"/>
          <a:ext cx="0" cy="0"/>
          <a:chOff x="0" y="0"/>
          <a:chExt cx="0" cy="0"/>
        </a:xfrm>
      </p:grpSpPr>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rot="5400000">
            <a:off x="1087832" y="-1140657"/>
            <a:ext cx="6968333" cy="9144001"/>
          </a:xfrm>
          <a:prstGeom prst="rect">
            <a:avLst/>
          </a:prstGeom>
        </p:spPr>
      </p:pic>
      <p:sp>
        <p:nvSpPr>
          <p:cNvPr id="7" name="Footer Placeholder 1"/>
          <p:cNvSpPr txBox="1">
            <a:spLocks/>
          </p:cNvSpPr>
          <p:nvPr userDrawn="1"/>
        </p:nvSpPr>
        <p:spPr>
          <a:xfrm>
            <a:off x="1289050" y="6578600"/>
            <a:ext cx="6721475" cy="279400"/>
          </a:xfrm>
          <a:prstGeom prst="rect">
            <a:avLst/>
          </a:prstGeom>
        </p:spPr>
        <p:txBody>
          <a:bodyPr anchor="b"/>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700" cap="none" spc="50" normalizeH="0" baseline="0" noProof="0" dirty="0">
                <a:ln>
                  <a:noFill/>
                </a:ln>
                <a:solidFill>
                  <a:srgbClr val="000000"/>
                </a:solidFill>
                <a:effectLst/>
                <a:uLnTx/>
                <a:uFillTx/>
                <a:latin typeface="Arial Narrow"/>
                <a:ea typeface="+mn-ea"/>
                <a:cs typeface="Arial Narrow"/>
              </a:rPr>
              <a:t>Copyright ©2019 Cengage Learning. All Rights Reserved. May not be scanned, copied or duplicated, or posted to a publicly accessible website, in whole or in part. </a:t>
            </a:r>
          </a:p>
        </p:txBody>
      </p:sp>
      <p:sp>
        <p:nvSpPr>
          <p:cNvPr id="9" name="Date Placeholder 3"/>
          <p:cNvSpPr>
            <a:spLocks noGrp="1"/>
          </p:cNvSpPr>
          <p:nvPr>
            <p:ph type="dt" sz="half" idx="10"/>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10" name="Footer Placeholder 4"/>
          <p:cNvSpPr>
            <a:spLocks noGrp="1"/>
          </p:cNvSpPr>
          <p:nvPr>
            <p:ph type="ftr" sz="quarter" idx="11"/>
          </p:nvPr>
        </p:nvSpPr>
        <p:spPr/>
        <p:txBody>
          <a:bodyPr/>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11" name="Slide Number Placeholder 5"/>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06C0AF5B-E16F-46C5-8988-DDAC7BD46335}" type="slidenum">
              <a:rPr kumimoji="0" lang="en-US" altLang="en-US" sz="1200" b="0" i="0" u="none" strike="noStrike" kern="1200" cap="none" spc="0" normalizeH="0" baseline="0" noProof="0">
                <a:ln>
                  <a:noFill/>
                </a:ln>
                <a:solidFill>
                  <a:srgbClr val="9EACB8"/>
                </a:solidFill>
                <a:effectLst/>
                <a:uLnTx/>
                <a:uFillTx/>
                <a:latin typeface="Times New Roman" panose="02020603050405020304" pitchFamily="18" charset="0"/>
                <a:ea typeface="ＭＳ Ｐゴシック" panose="020B0600070205080204" pitchFamily="34" charset="-128"/>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en-US" altLang="en-US" sz="1200" b="0" i="0" u="none" strike="noStrike" kern="1200" cap="none" spc="0" normalizeH="0" baseline="0" noProof="0" dirty="0">
              <a:ln>
                <a:noFill/>
              </a:ln>
              <a:solidFill>
                <a:srgbClr val="9EACB8"/>
              </a:solidFill>
              <a:effectLst/>
              <a:uLnTx/>
              <a:uFillTx/>
              <a:latin typeface="Times New Roman" panose="02020603050405020304" pitchFamily="18" charset="0"/>
              <a:ea typeface="ＭＳ Ｐゴシック" panose="020B0600070205080204" pitchFamily="34" charset="-128"/>
              <a:cs typeface="Arial" panose="020B0604020202020204" pitchFamily="34" charset="0"/>
            </a:endParaRPr>
          </a:p>
        </p:txBody>
      </p:sp>
      <p:sp>
        <p:nvSpPr>
          <p:cNvPr id="13" name="Rectangle 12"/>
          <p:cNvSpPr/>
          <p:nvPr userDrawn="1"/>
        </p:nvSpPr>
        <p:spPr>
          <a:xfrm>
            <a:off x="-15124" y="380999"/>
            <a:ext cx="9159123" cy="1018023"/>
          </a:xfrm>
          <a:prstGeom prst="rect">
            <a:avLst/>
          </a:prstGeom>
          <a:solidFill>
            <a:srgbClr val="006699"/>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6" name="Rectangle 15"/>
          <p:cNvSpPr/>
          <p:nvPr userDrawn="1"/>
        </p:nvSpPr>
        <p:spPr>
          <a:xfrm>
            <a:off x="-15123" y="381000"/>
            <a:ext cx="2029453" cy="1018022"/>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4" name="Title 1"/>
          <p:cNvSpPr txBox="1">
            <a:spLocks/>
          </p:cNvSpPr>
          <p:nvPr userDrawn="1"/>
        </p:nvSpPr>
        <p:spPr bwMode="auto">
          <a:xfrm>
            <a:off x="228600" y="439199"/>
            <a:ext cx="7008063" cy="9832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marL="1280160" indent="-1280160" algn="l" defTabSz="457200" rtl="0" eaLnBrk="0" fontAlgn="base" hangingPunct="0">
              <a:spcBef>
                <a:spcPct val="0"/>
              </a:spcBef>
              <a:spcAft>
                <a:spcPct val="0"/>
              </a:spcAft>
              <a:defRPr sz="2800" b="0" kern="1200" cap="none" spc="0" baseline="0">
                <a:ln w="0"/>
                <a:solidFill>
                  <a:schemeClr val="bg1"/>
                </a:solidFill>
                <a:effectLst>
                  <a:outerShdw blurRad="38100" dist="19050" dir="2700000" algn="tl" rotWithShape="0">
                    <a:schemeClr val="dk1">
                      <a:alpha val="40000"/>
                    </a:schemeClr>
                  </a:outerShdw>
                </a:effectLst>
                <a:latin typeface="Folio Std Medium" charset="0"/>
                <a:ea typeface="+mj-ea"/>
                <a:cs typeface="Franklin Gothic Medium"/>
              </a:defRPr>
            </a:lvl1pPr>
            <a:lvl2pPr algn="ctr" defTabSz="457200" rtl="0" eaLnBrk="0" fontAlgn="base" hangingPunct="0">
              <a:spcBef>
                <a:spcPct val="0"/>
              </a:spcBef>
              <a:spcAft>
                <a:spcPct val="0"/>
              </a:spcAft>
              <a:defRPr sz="4400">
                <a:solidFill>
                  <a:schemeClr val="tx1"/>
                </a:solidFill>
                <a:latin typeface="Calibri" pitchFamily="34" charset="0"/>
              </a:defRPr>
            </a:lvl2pPr>
            <a:lvl3pPr algn="ctr" defTabSz="457200" rtl="0" eaLnBrk="0" fontAlgn="base" hangingPunct="0">
              <a:spcBef>
                <a:spcPct val="0"/>
              </a:spcBef>
              <a:spcAft>
                <a:spcPct val="0"/>
              </a:spcAft>
              <a:defRPr sz="4400">
                <a:solidFill>
                  <a:schemeClr val="tx1"/>
                </a:solidFill>
                <a:latin typeface="Calibri" pitchFamily="34" charset="0"/>
              </a:defRPr>
            </a:lvl3pPr>
            <a:lvl4pPr algn="ctr" defTabSz="457200" rtl="0" eaLnBrk="0" fontAlgn="base" hangingPunct="0">
              <a:spcBef>
                <a:spcPct val="0"/>
              </a:spcBef>
              <a:spcAft>
                <a:spcPct val="0"/>
              </a:spcAft>
              <a:defRPr sz="4400">
                <a:solidFill>
                  <a:schemeClr val="tx1"/>
                </a:solidFill>
                <a:latin typeface="Calibri" pitchFamily="34" charset="0"/>
              </a:defRPr>
            </a:lvl4pPr>
            <a:lvl5pPr algn="ctr" defTabSz="457200" rtl="0" eaLnBrk="0" fontAlgn="base" hangingPunct="0">
              <a:spcBef>
                <a:spcPct val="0"/>
              </a:spcBef>
              <a:spcAft>
                <a:spcPct val="0"/>
              </a:spcAft>
              <a:defRPr sz="4400">
                <a:solidFill>
                  <a:schemeClr val="tx1"/>
                </a:solidFill>
                <a:latin typeface="Calibri" pitchFamily="34" charset="0"/>
              </a:defRPr>
            </a:lvl5pPr>
            <a:lvl6pPr marL="457200" algn="ctr" defTabSz="457200" rtl="0" fontAlgn="base">
              <a:spcBef>
                <a:spcPct val="0"/>
              </a:spcBef>
              <a:spcAft>
                <a:spcPct val="0"/>
              </a:spcAft>
              <a:defRPr sz="4400">
                <a:solidFill>
                  <a:schemeClr val="tx1"/>
                </a:solidFill>
                <a:latin typeface="Calibri" pitchFamily="34" charset="0"/>
              </a:defRPr>
            </a:lvl6pPr>
            <a:lvl7pPr marL="914400" algn="ctr" defTabSz="457200" rtl="0" fontAlgn="base">
              <a:spcBef>
                <a:spcPct val="0"/>
              </a:spcBef>
              <a:spcAft>
                <a:spcPct val="0"/>
              </a:spcAft>
              <a:defRPr sz="4400">
                <a:solidFill>
                  <a:schemeClr val="tx1"/>
                </a:solidFill>
                <a:latin typeface="Calibri" pitchFamily="34" charset="0"/>
              </a:defRPr>
            </a:lvl7pPr>
            <a:lvl8pPr marL="1371600" algn="ctr" defTabSz="457200" rtl="0" fontAlgn="base">
              <a:spcBef>
                <a:spcPct val="0"/>
              </a:spcBef>
              <a:spcAft>
                <a:spcPct val="0"/>
              </a:spcAft>
              <a:defRPr sz="4400">
                <a:solidFill>
                  <a:schemeClr val="tx1"/>
                </a:solidFill>
                <a:latin typeface="Calibri" pitchFamily="34" charset="0"/>
              </a:defRPr>
            </a:lvl8pPr>
            <a:lvl9pPr marL="1828800" algn="ctr" defTabSz="457200" rtl="0" fontAlgn="base">
              <a:spcBef>
                <a:spcPct val="0"/>
              </a:spcBef>
              <a:spcAft>
                <a:spcPct val="0"/>
              </a:spcAft>
              <a:defRPr sz="4400">
                <a:solidFill>
                  <a:schemeClr val="tx1"/>
                </a:solidFill>
                <a:latin typeface="Calibri" pitchFamily="34" charset="0"/>
              </a:defRPr>
            </a:lvl9pPr>
          </a:lstStyle>
          <a:p>
            <a:pPr marL="1280160" marR="0" lvl="0" indent="-1280160" algn="l" defTabSz="457200" rtl="0" eaLnBrk="0" fontAlgn="base" latinLnBrk="0" hangingPunct="0">
              <a:lnSpc>
                <a:spcPct val="100000"/>
              </a:lnSpc>
              <a:spcBef>
                <a:spcPct val="0"/>
              </a:spcBef>
              <a:spcAft>
                <a:spcPct val="0"/>
              </a:spcAft>
              <a:buClrTx/>
              <a:buSzTx/>
              <a:buFontTx/>
              <a:buNone/>
              <a:tabLst/>
              <a:defRPr/>
            </a:pPr>
            <a:r>
              <a:rPr kumimoji="0" lang="en-US" sz="2800" b="0" i="0" u="none" strike="noStrike" kern="1200" cap="none" spc="0" normalizeH="0" baseline="0" noProof="0" dirty="0">
                <a:ln w="0"/>
                <a:solidFill>
                  <a:srgbClr val="FFFFFF"/>
                </a:solidFill>
                <a:effectLst>
                  <a:outerShdw blurRad="38100" dist="19050" dir="2700000" algn="tl" rotWithShape="0">
                    <a:srgbClr val="618097">
                      <a:alpha val="40000"/>
                    </a:srgbClr>
                  </a:outerShdw>
                </a:effectLst>
                <a:uLnTx/>
                <a:uFillTx/>
                <a:latin typeface="Folio Std Medium" charset="0"/>
                <a:ea typeface="+mj-ea"/>
                <a:cs typeface="Franklin Gothic Medium"/>
              </a:rPr>
              <a:t>Exhibit</a:t>
            </a:r>
          </a:p>
        </p:txBody>
      </p:sp>
      <p:sp>
        <p:nvSpPr>
          <p:cNvPr id="15" name="Title 1"/>
          <p:cNvSpPr>
            <a:spLocks noGrp="1"/>
          </p:cNvSpPr>
          <p:nvPr>
            <p:ph type="title"/>
          </p:nvPr>
        </p:nvSpPr>
        <p:spPr>
          <a:xfrm>
            <a:off x="2014330" y="464599"/>
            <a:ext cx="6822534" cy="983201"/>
          </a:xfrm>
        </p:spPr>
        <p:txBody>
          <a:bodyPr anchor="t">
            <a:normAutofit/>
          </a:bodyPr>
          <a:lstStyle>
            <a:lvl1pPr marL="1280160" indent="-1280160" algn="l">
              <a:defRPr sz="2800" b="1" cap="none" spc="0" baseline="0">
                <a:ln w="0"/>
                <a:solidFill>
                  <a:schemeClr val="bg1"/>
                </a:solidFill>
                <a:effectLst>
                  <a:outerShdw blurRad="38100" dist="19050" dir="2700000" algn="tl" rotWithShape="0">
                    <a:schemeClr val="dk1">
                      <a:alpha val="40000"/>
                    </a:schemeClr>
                  </a:outerShdw>
                </a:effectLst>
                <a:latin typeface="Folio Std Medium" charset="0"/>
                <a:cs typeface="Franklin Gothic Medium"/>
              </a:defRPr>
            </a:lvl1pPr>
          </a:lstStyle>
          <a:p>
            <a:r>
              <a:rPr lang="en-US" dirty="0"/>
              <a:t>Click to edit Master title style</a:t>
            </a:r>
          </a:p>
        </p:txBody>
      </p:sp>
    </p:spTree>
    <p:extLst>
      <p:ext uri="{BB962C8B-B14F-4D97-AF65-F5344CB8AC3E}">
        <p14:creationId xmlns:p14="http://schemas.microsoft.com/office/powerpoint/2010/main" val="5967039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pic>
        <p:nvPicPr>
          <p:cNvPr id="16" name="Picture 15"/>
          <p:cNvPicPr>
            <a:picLocks noChangeAspect="1"/>
          </p:cNvPicPr>
          <p:nvPr userDrawn="1"/>
        </p:nvPicPr>
        <p:blipFill>
          <a:blip r:embed="rId2" cstate="print">
            <a:extLst>
              <a:ext uri="{BEBA8EAE-BF5A-486C-A8C5-ECC9F3942E4B}">
                <a14:imgProps xmlns:a14="http://schemas.microsoft.com/office/drawing/2010/main">
                  <a14:imgLayer r:embed="rId3">
                    <a14:imgEffect>
                      <a14:artisticCrisscrossEtching/>
                    </a14:imgEffect>
                  </a14:imgLayer>
                </a14:imgProps>
              </a:ext>
              <a:ext uri="{28A0092B-C50C-407E-A947-70E740481C1C}">
                <a14:useLocalDpi xmlns:a14="http://schemas.microsoft.com/office/drawing/2010/main" val="0"/>
              </a:ext>
            </a:extLst>
          </a:blip>
          <a:stretch>
            <a:fillRect/>
          </a:stretch>
        </p:blipFill>
        <p:spPr>
          <a:xfrm rot="5400000">
            <a:off x="1087832" y="-1140657"/>
            <a:ext cx="6968333" cy="9144001"/>
          </a:xfrm>
          <a:prstGeom prst="rect">
            <a:avLst/>
          </a:prstGeom>
        </p:spPr>
      </p:pic>
      <p:sp>
        <p:nvSpPr>
          <p:cNvPr id="5" name="Oval 4"/>
          <p:cNvSpPr/>
          <p:nvPr userDrawn="1"/>
        </p:nvSpPr>
        <p:spPr>
          <a:xfrm>
            <a:off x="-350520" y="-838200"/>
            <a:ext cx="9601200" cy="9603487"/>
          </a:xfrm>
          <a:prstGeom prst="ellipse">
            <a:avLst/>
          </a:prstGeom>
          <a:solidFill>
            <a:schemeClr val="bg1">
              <a:alpha val="24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3" name="Rectangle 22"/>
          <p:cNvSpPr/>
          <p:nvPr userDrawn="1"/>
        </p:nvSpPr>
        <p:spPr>
          <a:xfrm>
            <a:off x="-15123" y="228600"/>
            <a:ext cx="9144000" cy="712560"/>
          </a:xfrm>
          <a:prstGeom prst="rect">
            <a:avLst/>
          </a:prstGeom>
          <a:solidFill>
            <a:srgbClr val="006699"/>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7" name="TextBox 6"/>
          <p:cNvSpPr txBox="1">
            <a:spLocks noChangeArrowheads="1"/>
          </p:cNvSpPr>
          <p:nvPr userDrawn="1"/>
        </p:nvSpPr>
        <p:spPr bwMode="auto">
          <a:xfrm>
            <a:off x="1215073" y="292492"/>
            <a:ext cx="571912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imes New Roman" pitchFamily="18" charset="0"/>
                <a:ea typeface="ＭＳ Ｐゴシック" pitchFamily="34" charset="-128"/>
              </a:defRPr>
            </a:lvl1pPr>
            <a:lvl2pPr marL="742950" indent="-285750">
              <a:defRPr sz="2400">
                <a:solidFill>
                  <a:schemeClr val="tx1"/>
                </a:solidFill>
                <a:latin typeface="Times New Roman" pitchFamily="18" charset="0"/>
                <a:ea typeface="ＭＳ Ｐゴシック" pitchFamily="34" charset="-128"/>
              </a:defRPr>
            </a:lvl2pPr>
            <a:lvl3pPr marL="1143000" indent="-228600">
              <a:defRPr sz="2400">
                <a:solidFill>
                  <a:schemeClr val="tx1"/>
                </a:solidFill>
                <a:latin typeface="Times New Roman" pitchFamily="18" charset="0"/>
                <a:ea typeface="ＭＳ Ｐゴシック" pitchFamily="34" charset="-128"/>
              </a:defRPr>
            </a:lvl3pPr>
            <a:lvl4pPr marL="1600200" indent="-228600">
              <a:defRPr sz="2400">
                <a:solidFill>
                  <a:schemeClr val="tx1"/>
                </a:solidFill>
                <a:latin typeface="Times New Roman" pitchFamily="18" charset="0"/>
                <a:ea typeface="ＭＳ Ｐゴシック" pitchFamily="34" charset="-128"/>
              </a:defRPr>
            </a:lvl4pPr>
            <a:lvl5pPr marL="2057400" indent="-228600">
              <a:defRPr sz="2400">
                <a:solidFill>
                  <a:schemeClr val="tx1"/>
                </a:solidFill>
                <a:latin typeface="Times New Roman" pitchFamily="18"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3200" b="1" i="0" u="none" strike="noStrike" kern="1200" cap="none" spc="0" normalizeH="0" baseline="0" noProof="0" dirty="0">
                <a:ln>
                  <a:noFill/>
                </a:ln>
                <a:solidFill>
                  <a:srgbClr val="FFFFFF"/>
                </a:solidFill>
                <a:effectLst/>
                <a:uLnTx/>
                <a:uFillTx/>
                <a:latin typeface="Folio Std Medium"/>
                <a:ea typeface="ＭＳ Ｐゴシック" pitchFamily="34" charset="-128"/>
                <a:cs typeface="+mn-cs"/>
              </a:rPr>
              <a:t>Learning Outcomes (1 of 3)</a:t>
            </a:r>
          </a:p>
        </p:txBody>
      </p:sp>
      <p:sp>
        <p:nvSpPr>
          <p:cNvPr id="10" name="Footer Placeholder 1"/>
          <p:cNvSpPr txBox="1">
            <a:spLocks/>
          </p:cNvSpPr>
          <p:nvPr userDrawn="1"/>
        </p:nvSpPr>
        <p:spPr>
          <a:xfrm>
            <a:off x="1289050" y="6522845"/>
            <a:ext cx="6721475" cy="279400"/>
          </a:xfrm>
          <a:prstGeom prst="rect">
            <a:avLst/>
          </a:prstGeom>
        </p:spPr>
        <p:txBody>
          <a:bodyPr anchor="b"/>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700" cap="none" spc="50" normalizeH="0" baseline="0" noProof="0" dirty="0">
                <a:ln>
                  <a:noFill/>
                </a:ln>
                <a:solidFill>
                  <a:srgbClr val="000000"/>
                </a:solidFill>
                <a:effectLst/>
                <a:uLnTx/>
                <a:uFillTx/>
                <a:latin typeface="Arial Narrow"/>
                <a:ea typeface="+mn-ea"/>
                <a:cs typeface="Arial Narrow"/>
              </a:rPr>
              <a:t>Copyright ©2019 Cengage Learning. All Rights Reserved. May not be scanned, copied or duplicated, or posted to a publicly accessible website, in whole or in part. </a:t>
            </a:r>
          </a:p>
        </p:txBody>
      </p:sp>
      <p:sp>
        <p:nvSpPr>
          <p:cNvPr id="3" name="Content Placeholder 2"/>
          <p:cNvSpPr>
            <a:spLocks noGrp="1"/>
          </p:cNvSpPr>
          <p:nvPr>
            <p:ph idx="1"/>
          </p:nvPr>
        </p:nvSpPr>
        <p:spPr>
          <a:xfrm>
            <a:off x="1215073" y="1456105"/>
            <a:ext cx="7431087" cy="3471496"/>
          </a:xfrm>
        </p:spPr>
        <p:txBody>
          <a:bodyPr>
            <a:normAutofit/>
          </a:bodyPr>
          <a:lstStyle>
            <a:lvl1pPr marL="420624" indent="-420624">
              <a:lnSpc>
                <a:spcPct val="90000"/>
              </a:lnSpc>
              <a:spcBef>
                <a:spcPts val="600"/>
              </a:spcBef>
              <a:buClr>
                <a:schemeClr val="tx2"/>
              </a:buClr>
              <a:buFont typeface="+mj-lt"/>
              <a:buAutoNum type="arabicPeriod"/>
              <a:defRPr sz="3200" baseline="0">
                <a:solidFill>
                  <a:schemeClr val="tx2"/>
                </a:solidFill>
                <a:latin typeface="Folio Std Medium" charset="0"/>
                <a:cs typeface="Rockwell"/>
              </a:defRPr>
            </a:lvl1pPr>
            <a:lvl2pPr marL="640080" indent="-274320">
              <a:lnSpc>
                <a:spcPct val="90000"/>
              </a:lnSpc>
              <a:buClr>
                <a:srgbClr val="B00027"/>
              </a:buClr>
              <a:buFont typeface="Arial"/>
              <a:buChar char="•"/>
              <a:defRPr b="0" i="1"/>
            </a:lvl2pPr>
            <a:lvl3pPr marL="960120" indent="-320040">
              <a:lnSpc>
                <a:spcPct val="90000"/>
              </a:lnSpc>
              <a:buClr>
                <a:srgbClr val="B00027"/>
              </a:buClr>
              <a:buSzPct val="100000"/>
              <a:buFont typeface="Lucida Grande"/>
              <a:buChar char="-"/>
              <a:defRPr sz="2800"/>
            </a:lvl3pPr>
            <a:lvl4pPr marL="1234440" indent="-228600">
              <a:lnSpc>
                <a:spcPct val="90000"/>
              </a:lnSpc>
              <a:buFont typeface="Arial"/>
              <a:buChar char="▸"/>
              <a:defRPr sz="2400"/>
            </a:lvl4pPr>
            <a:lvl5pPr marL="1508760" indent="-228600">
              <a:defRPr/>
            </a:lvl5pPr>
          </a:lstStyle>
          <a:p>
            <a:pPr lvl="0"/>
            <a:r>
              <a:rPr lang="en-US" dirty="0"/>
              <a:t>Click to edit Master text styles</a:t>
            </a:r>
          </a:p>
        </p:txBody>
      </p:sp>
      <p:sp>
        <p:nvSpPr>
          <p:cNvPr id="14" name="Title 1" hidden="1"/>
          <p:cNvSpPr>
            <a:spLocks noGrp="1"/>
          </p:cNvSpPr>
          <p:nvPr>
            <p:ph type="title"/>
          </p:nvPr>
        </p:nvSpPr>
        <p:spPr>
          <a:xfrm>
            <a:off x="525463" y="3175"/>
            <a:ext cx="8229600" cy="1143000"/>
          </a:xfrm>
        </p:spPr>
        <p:txBody>
          <a:bodyPr/>
          <a:lstStyle>
            <a:lvl1pPr algn="l">
              <a:defRPr/>
            </a:lvl1pPr>
          </a:lstStyle>
          <a:p>
            <a:r>
              <a:rPr lang="en-US" altLang="en-US"/>
              <a:t>Click to edit Master title style</a:t>
            </a:r>
            <a:endParaRPr lang="en-US" altLang="en-US" dirty="0"/>
          </a:p>
        </p:txBody>
      </p:sp>
      <p:sp>
        <p:nvSpPr>
          <p:cNvPr id="13" name="Date Placeholder 3"/>
          <p:cNvSpPr>
            <a:spLocks noGrp="1"/>
          </p:cNvSpPr>
          <p:nvPr>
            <p:ph type="dt" sz="half" idx="10"/>
          </p:nvPr>
        </p:nvSpPr>
        <p:spPr>
          <a:xfrm>
            <a:off x="531336" y="6340282"/>
            <a:ext cx="2133600" cy="365125"/>
          </a:xfrm>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15" name="Footer Placeholder 4"/>
          <p:cNvSpPr>
            <a:spLocks noGrp="1"/>
          </p:cNvSpPr>
          <p:nvPr>
            <p:ph type="ftr" sz="quarter" idx="11"/>
          </p:nvPr>
        </p:nvSpPr>
        <p:spPr>
          <a:xfrm>
            <a:off x="3513666" y="6299897"/>
            <a:ext cx="2988733" cy="445895"/>
          </a:xfrm>
        </p:spPr>
        <p:txBody>
          <a:bodyPr/>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cxnSp>
        <p:nvCxnSpPr>
          <p:cNvPr id="17" name="Straight Connector 16"/>
          <p:cNvCxnSpPr/>
          <p:nvPr userDrawn="1"/>
        </p:nvCxnSpPr>
        <p:spPr>
          <a:xfrm>
            <a:off x="-76200" y="609600"/>
            <a:ext cx="1215073" cy="0"/>
          </a:xfrm>
          <a:prstGeom prst="line">
            <a:avLst/>
          </a:prstGeom>
          <a:ln>
            <a:solidFill>
              <a:schemeClr val="bg1"/>
            </a:solidFill>
            <a:tailEnd type="triangle"/>
          </a:ln>
        </p:spPr>
        <p:style>
          <a:lnRef idx="2">
            <a:schemeClr val="accent4"/>
          </a:lnRef>
          <a:fillRef idx="0">
            <a:schemeClr val="accent4"/>
          </a:fillRef>
          <a:effectRef idx="1">
            <a:schemeClr val="accent4"/>
          </a:effectRef>
          <a:fontRef idx="minor">
            <a:schemeClr val="tx1"/>
          </a:fontRef>
        </p:style>
      </p:cxnSp>
      <p:cxnSp>
        <p:nvCxnSpPr>
          <p:cNvPr id="20" name="Straight Connector 19"/>
          <p:cNvCxnSpPr/>
          <p:nvPr userDrawn="1"/>
        </p:nvCxnSpPr>
        <p:spPr>
          <a:xfrm flipH="1">
            <a:off x="6721475" y="609600"/>
            <a:ext cx="2498726" cy="0"/>
          </a:xfrm>
          <a:prstGeom prst="line">
            <a:avLst/>
          </a:prstGeom>
          <a:ln>
            <a:solidFill>
              <a:schemeClr val="bg1"/>
            </a:solidFill>
            <a:headEnd type="none"/>
            <a:tailEnd type="triangle"/>
          </a:ln>
        </p:spPr>
        <p:style>
          <a:lnRef idx="2">
            <a:schemeClr val="accent4"/>
          </a:lnRef>
          <a:fillRef idx="0">
            <a:schemeClr val="accent4"/>
          </a:fillRef>
          <a:effectRef idx="1">
            <a:schemeClr val="accent4"/>
          </a:effectRef>
          <a:fontRef idx="minor">
            <a:schemeClr val="tx1"/>
          </a:fontRef>
        </p:style>
      </p:cxnSp>
    </p:spTree>
    <p:extLst>
      <p:ext uri="{BB962C8B-B14F-4D97-AF65-F5344CB8AC3E}">
        <p14:creationId xmlns:p14="http://schemas.microsoft.com/office/powerpoint/2010/main" val="168752245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pic>
        <p:nvPicPr>
          <p:cNvPr id="15" name="Picture 14"/>
          <p:cNvPicPr>
            <a:picLocks noChangeAspect="1"/>
          </p:cNvPicPr>
          <p:nvPr userDrawn="1"/>
        </p:nvPicPr>
        <p:blipFill>
          <a:blip r:embed="rId2" cstate="print">
            <a:extLst>
              <a:ext uri="{BEBA8EAE-BF5A-486C-A8C5-ECC9F3942E4B}">
                <a14:imgProps xmlns:a14="http://schemas.microsoft.com/office/drawing/2010/main">
                  <a14:imgLayer r:embed="rId3">
                    <a14:imgEffect>
                      <a14:artisticCrisscrossEtching/>
                    </a14:imgEffect>
                  </a14:imgLayer>
                </a14:imgProps>
              </a:ext>
              <a:ext uri="{28A0092B-C50C-407E-A947-70E740481C1C}">
                <a14:useLocalDpi xmlns:a14="http://schemas.microsoft.com/office/drawing/2010/main" val="0"/>
              </a:ext>
            </a:extLst>
          </a:blip>
          <a:stretch>
            <a:fillRect/>
          </a:stretch>
        </p:blipFill>
        <p:spPr>
          <a:xfrm rot="5400000">
            <a:off x="1087832" y="-1140657"/>
            <a:ext cx="6968333" cy="9144001"/>
          </a:xfrm>
          <a:prstGeom prst="rect">
            <a:avLst/>
          </a:prstGeom>
        </p:spPr>
      </p:pic>
      <p:sp>
        <p:nvSpPr>
          <p:cNvPr id="16" name="Oval 15"/>
          <p:cNvSpPr/>
          <p:nvPr userDrawn="1"/>
        </p:nvSpPr>
        <p:spPr>
          <a:xfrm>
            <a:off x="-243723" y="-1175045"/>
            <a:ext cx="9601200" cy="9603487"/>
          </a:xfrm>
          <a:prstGeom prst="ellipse">
            <a:avLst/>
          </a:prstGeom>
          <a:solidFill>
            <a:schemeClr val="bg1">
              <a:alpha val="24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1" name="Rectangle 20"/>
          <p:cNvSpPr/>
          <p:nvPr userDrawn="1"/>
        </p:nvSpPr>
        <p:spPr>
          <a:xfrm>
            <a:off x="-15123" y="228600"/>
            <a:ext cx="9144000" cy="712560"/>
          </a:xfrm>
          <a:prstGeom prst="rect">
            <a:avLst/>
          </a:prstGeom>
          <a:solidFill>
            <a:srgbClr val="006699"/>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7" name="TextBox 16"/>
          <p:cNvSpPr txBox="1">
            <a:spLocks noChangeArrowheads="1"/>
          </p:cNvSpPr>
          <p:nvPr userDrawn="1"/>
        </p:nvSpPr>
        <p:spPr bwMode="auto">
          <a:xfrm>
            <a:off x="1215073" y="292492"/>
            <a:ext cx="571912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imes New Roman" pitchFamily="18" charset="0"/>
                <a:ea typeface="ＭＳ Ｐゴシック" pitchFamily="34" charset="-128"/>
              </a:defRPr>
            </a:lvl1pPr>
            <a:lvl2pPr marL="742950" indent="-285750">
              <a:defRPr sz="2400">
                <a:solidFill>
                  <a:schemeClr val="tx1"/>
                </a:solidFill>
                <a:latin typeface="Times New Roman" pitchFamily="18" charset="0"/>
                <a:ea typeface="ＭＳ Ｐゴシック" pitchFamily="34" charset="-128"/>
              </a:defRPr>
            </a:lvl2pPr>
            <a:lvl3pPr marL="1143000" indent="-228600">
              <a:defRPr sz="2400">
                <a:solidFill>
                  <a:schemeClr val="tx1"/>
                </a:solidFill>
                <a:latin typeface="Times New Roman" pitchFamily="18" charset="0"/>
                <a:ea typeface="ＭＳ Ｐゴシック" pitchFamily="34" charset="-128"/>
              </a:defRPr>
            </a:lvl3pPr>
            <a:lvl4pPr marL="1600200" indent="-228600">
              <a:defRPr sz="2400">
                <a:solidFill>
                  <a:schemeClr val="tx1"/>
                </a:solidFill>
                <a:latin typeface="Times New Roman" pitchFamily="18" charset="0"/>
                <a:ea typeface="ＭＳ Ｐゴシック" pitchFamily="34" charset="-128"/>
              </a:defRPr>
            </a:lvl4pPr>
            <a:lvl5pPr marL="2057400" indent="-228600">
              <a:defRPr sz="2400">
                <a:solidFill>
                  <a:schemeClr val="tx1"/>
                </a:solidFill>
                <a:latin typeface="Times New Roman" pitchFamily="18"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3200" b="1" i="0" u="none" strike="noStrike" kern="1200" cap="none" spc="0" normalizeH="0" baseline="0" noProof="0" dirty="0">
                <a:ln>
                  <a:noFill/>
                </a:ln>
                <a:solidFill>
                  <a:srgbClr val="FFFFFF"/>
                </a:solidFill>
                <a:effectLst/>
                <a:uLnTx/>
                <a:uFillTx/>
                <a:latin typeface="Folio Std Medium"/>
                <a:ea typeface="ＭＳ Ｐゴシック" pitchFamily="34" charset="-128"/>
                <a:cs typeface="+mn-cs"/>
              </a:rPr>
              <a:t>Learning Outcomes (2 of 3)</a:t>
            </a:r>
          </a:p>
        </p:txBody>
      </p:sp>
      <p:cxnSp>
        <p:nvCxnSpPr>
          <p:cNvPr id="18" name="Straight Connector 17"/>
          <p:cNvCxnSpPr/>
          <p:nvPr userDrawn="1"/>
        </p:nvCxnSpPr>
        <p:spPr>
          <a:xfrm>
            <a:off x="-76200" y="609600"/>
            <a:ext cx="1215073" cy="0"/>
          </a:xfrm>
          <a:prstGeom prst="line">
            <a:avLst/>
          </a:prstGeom>
          <a:ln>
            <a:solidFill>
              <a:schemeClr val="bg1"/>
            </a:solidFill>
            <a:tailEnd type="triangle"/>
          </a:ln>
        </p:spPr>
        <p:style>
          <a:lnRef idx="2">
            <a:schemeClr val="accent4"/>
          </a:lnRef>
          <a:fillRef idx="0">
            <a:schemeClr val="accent4"/>
          </a:fillRef>
          <a:effectRef idx="1">
            <a:schemeClr val="accent4"/>
          </a:effectRef>
          <a:fontRef idx="minor">
            <a:schemeClr val="tx1"/>
          </a:fontRef>
        </p:style>
      </p:cxnSp>
      <p:cxnSp>
        <p:nvCxnSpPr>
          <p:cNvPr id="19" name="Straight Connector 18"/>
          <p:cNvCxnSpPr/>
          <p:nvPr userDrawn="1"/>
        </p:nvCxnSpPr>
        <p:spPr>
          <a:xfrm flipH="1">
            <a:off x="6721475" y="609600"/>
            <a:ext cx="2574925" cy="0"/>
          </a:xfrm>
          <a:prstGeom prst="line">
            <a:avLst/>
          </a:prstGeom>
          <a:ln>
            <a:solidFill>
              <a:schemeClr val="bg1"/>
            </a:solidFill>
            <a:headEnd type="none"/>
            <a:tailEnd type="triangle"/>
          </a:ln>
        </p:spPr>
        <p:style>
          <a:lnRef idx="2">
            <a:schemeClr val="accent4"/>
          </a:lnRef>
          <a:fillRef idx="0">
            <a:schemeClr val="accent4"/>
          </a:fillRef>
          <a:effectRef idx="1">
            <a:schemeClr val="accent4"/>
          </a:effectRef>
          <a:fontRef idx="minor">
            <a:schemeClr val="tx1"/>
          </a:fontRef>
        </p:style>
      </p:cxnSp>
      <p:sp>
        <p:nvSpPr>
          <p:cNvPr id="9" name="Footer Placeholder 1"/>
          <p:cNvSpPr txBox="1">
            <a:spLocks/>
          </p:cNvSpPr>
          <p:nvPr userDrawn="1"/>
        </p:nvSpPr>
        <p:spPr>
          <a:xfrm>
            <a:off x="1289050" y="6522845"/>
            <a:ext cx="6721475" cy="279400"/>
          </a:xfrm>
          <a:prstGeom prst="rect">
            <a:avLst/>
          </a:prstGeom>
        </p:spPr>
        <p:txBody>
          <a:bodyPr anchor="b"/>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700" cap="none" spc="50" normalizeH="0" baseline="0" noProof="0" dirty="0">
                <a:ln>
                  <a:noFill/>
                </a:ln>
                <a:solidFill>
                  <a:srgbClr val="000000"/>
                </a:solidFill>
                <a:effectLst/>
                <a:uLnTx/>
                <a:uFillTx/>
                <a:latin typeface="Arial Narrow"/>
                <a:ea typeface="+mn-ea"/>
                <a:cs typeface="Arial Narrow"/>
              </a:rPr>
              <a:t>Copyright ©2019 Cengage Learning. All Rights Reserved. May not be scanned, copied or duplicated, or posted to a publicly accessible website, in whole or in part. </a:t>
            </a:r>
          </a:p>
        </p:txBody>
      </p:sp>
      <p:sp>
        <p:nvSpPr>
          <p:cNvPr id="13" name="Title 1" hidden="1"/>
          <p:cNvSpPr>
            <a:spLocks noGrp="1"/>
          </p:cNvSpPr>
          <p:nvPr>
            <p:ph type="title"/>
          </p:nvPr>
        </p:nvSpPr>
        <p:spPr>
          <a:xfrm>
            <a:off x="525463" y="3175"/>
            <a:ext cx="8229600" cy="1143000"/>
          </a:xfrm>
        </p:spPr>
        <p:txBody>
          <a:bodyPr/>
          <a:lstStyle>
            <a:lvl1pPr algn="l">
              <a:defRPr/>
            </a:lvl1pPr>
          </a:lstStyle>
          <a:p>
            <a:r>
              <a:rPr lang="en-US" altLang="en-US"/>
              <a:t>Click to edit Master title style</a:t>
            </a:r>
            <a:endParaRPr lang="en-US" altLang="en-US" dirty="0"/>
          </a:p>
        </p:txBody>
      </p:sp>
      <p:sp>
        <p:nvSpPr>
          <p:cNvPr id="12" name="Date Placeholder 3"/>
          <p:cNvSpPr>
            <a:spLocks noGrp="1"/>
          </p:cNvSpPr>
          <p:nvPr>
            <p:ph type="dt" sz="half" idx="10"/>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14" name="Footer Placeholder 4"/>
          <p:cNvSpPr>
            <a:spLocks noGrp="1"/>
          </p:cNvSpPr>
          <p:nvPr>
            <p:ph type="ftr" sz="quarter" idx="11"/>
          </p:nvPr>
        </p:nvSpPr>
        <p:spPr/>
        <p:txBody>
          <a:bodyPr/>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20" name="Content Placeholder 2"/>
          <p:cNvSpPr>
            <a:spLocks noGrp="1"/>
          </p:cNvSpPr>
          <p:nvPr>
            <p:ph idx="1"/>
          </p:nvPr>
        </p:nvSpPr>
        <p:spPr>
          <a:xfrm>
            <a:off x="1215073" y="1456105"/>
            <a:ext cx="7431087" cy="3471496"/>
          </a:xfrm>
        </p:spPr>
        <p:txBody>
          <a:bodyPr>
            <a:normAutofit/>
          </a:bodyPr>
          <a:lstStyle>
            <a:lvl1pPr marL="420624" indent="-420624">
              <a:lnSpc>
                <a:spcPct val="90000"/>
              </a:lnSpc>
              <a:spcBef>
                <a:spcPts val="600"/>
              </a:spcBef>
              <a:buClr>
                <a:schemeClr val="tx2"/>
              </a:buClr>
              <a:buFont typeface="+mj-lt"/>
              <a:buAutoNum type="arabicPeriod"/>
              <a:defRPr sz="3200" baseline="0">
                <a:solidFill>
                  <a:schemeClr val="tx2"/>
                </a:solidFill>
                <a:latin typeface="Folio Std Medium" charset="0"/>
                <a:cs typeface="Rockwell"/>
              </a:defRPr>
            </a:lvl1pPr>
            <a:lvl2pPr marL="640080" indent="-274320">
              <a:lnSpc>
                <a:spcPct val="90000"/>
              </a:lnSpc>
              <a:buClr>
                <a:srgbClr val="B00027"/>
              </a:buClr>
              <a:buFont typeface="Arial"/>
              <a:buChar char="•"/>
              <a:defRPr b="0" i="1"/>
            </a:lvl2pPr>
            <a:lvl3pPr marL="960120" indent="-320040">
              <a:lnSpc>
                <a:spcPct val="90000"/>
              </a:lnSpc>
              <a:buClr>
                <a:srgbClr val="B00027"/>
              </a:buClr>
              <a:buSzPct val="100000"/>
              <a:buFont typeface="Lucida Grande"/>
              <a:buChar char="-"/>
              <a:defRPr sz="2800"/>
            </a:lvl3pPr>
            <a:lvl4pPr marL="1234440" indent="-228600">
              <a:lnSpc>
                <a:spcPct val="90000"/>
              </a:lnSpc>
              <a:buFont typeface="Arial"/>
              <a:buChar char="▸"/>
              <a:defRPr sz="2400"/>
            </a:lvl4pPr>
            <a:lvl5pPr marL="1508760" indent="-228600">
              <a:defRPr/>
            </a:lvl5pPr>
          </a:lstStyle>
          <a:p>
            <a:pPr lvl="0"/>
            <a:r>
              <a:rPr lang="en-US" dirty="0"/>
              <a:t>Click to edit Master text styles</a:t>
            </a:r>
          </a:p>
        </p:txBody>
      </p:sp>
    </p:spTree>
    <p:extLst>
      <p:ext uri="{BB962C8B-B14F-4D97-AF65-F5344CB8AC3E}">
        <p14:creationId xmlns:p14="http://schemas.microsoft.com/office/powerpoint/2010/main" val="191329480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5_Title and Content">
    <p:spTree>
      <p:nvGrpSpPr>
        <p:cNvPr id="1" name=""/>
        <p:cNvGrpSpPr/>
        <p:nvPr/>
      </p:nvGrpSpPr>
      <p:grpSpPr>
        <a:xfrm>
          <a:off x="0" y="0"/>
          <a:ext cx="0" cy="0"/>
          <a:chOff x="0" y="0"/>
          <a:chExt cx="0" cy="0"/>
        </a:xfrm>
      </p:grpSpPr>
      <p:pic>
        <p:nvPicPr>
          <p:cNvPr id="15" name="Picture 14"/>
          <p:cNvPicPr>
            <a:picLocks noChangeAspect="1"/>
          </p:cNvPicPr>
          <p:nvPr userDrawn="1"/>
        </p:nvPicPr>
        <p:blipFill>
          <a:blip r:embed="rId2" cstate="print">
            <a:extLst>
              <a:ext uri="{BEBA8EAE-BF5A-486C-A8C5-ECC9F3942E4B}">
                <a14:imgProps xmlns:a14="http://schemas.microsoft.com/office/drawing/2010/main">
                  <a14:imgLayer r:embed="rId3">
                    <a14:imgEffect>
                      <a14:artisticCrisscrossEtching/>
                    </a14:imgEffect>
                  </a14:imgLayer>
                </a14:imgProps>
              </a:ext>
              <a:ext uri="{28A0092B-C50C-407E-A947-70E740481C1C}">
                <a14:useLocalDpi xmlns:a14="http://schemas.microsoft.com/office/drawing/2010/main" val="0"/>
              </a:ext>
            </a:extLst>
          </a:blip>
          <a:stretch>
            <a:fillRect/>
          </a:stretch>
        </p:blipFill>
        <p:spPr>
          <a:xfrm rot="5400000">
            <a:off x="1087832" y="-1140657"/>
            <a:ext cx="6968333" cy="9144001"/>
          </a:xfrm>
          <a:prstGeom prst="rect">
            <a:avLst/>
          </a:prstGeom>
        </p:spPr>
      </p:pic>
      <p:sp>
        <p:nvSpPr>
          <p:cNvPr id="16" name="Oval 15"/>
          <p:cNvSpPr/>
          <p:nvPr userDrawn="1"/>
        </p:nvSpPr>
        <p:spPr>
          <a:xfrm>
            <a:off x="-304800" y="-1175045"/>
            <a:ext cx="9601200" cy="9603487"/>
          </a:xfrm>
          <a:prstGeom prst="ellipse">
            <a:avLst/>
          </a:prstGeom>
          <a:solidFill>
            <a:schemeClr val="bg1">
              <a:alpha val="24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1" name="Rectangle 20"/>
          <p:cNvSpPr/>
          <p:nvPr userDrawn="1"/>
        </p:nvSpPr>
        <p:spPr>
          <a:xfrm>
            <a:off x="-15123" y="228600"/>
            <a:ext cx="9144000" cy="712560"/>
          </a:xfrm>
          <a:prstGeom prst="rect">
            <a:avLst/>
          </a:prstGeom>
          <a:solidFill>
            <a:srgbClr val="006699"/>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7" name="TextBox 16"/>
          <p:cNvSpPr txBox="1">
            <a:spLocks noChangeArrowheads="1"/>
          </p:cNvSpPr>
          <p:nvPr userDrawn="1"/>
        </p:nvSpPr>
        <p:spPr bwMode="auto">
          <a:xfrm>
            <a:off x="1215073" y="292492"/>
            <a:ext cx="571912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imes New Roman" pitchFamily="18" charset="0"/>
                <a:ea typeface="ＭＳ Ｐゴシック" pitchFamily="34" charset="-128"/>
              </a:defRPr>
            </a:lvl1pPr>
            <a:lvl2pPr marL="742950" indent="-285750">
              <a:defRPr sz="2400">
                <a:solidFill>
                  <a:schemeClr val="tx1"/>
                </a:solidFill>
                <a:latin typeface="Times New Roman" pitchFamily="18" charset="0"/>
                <a:ea typeface="ＭＳ Ｐゴシック" pitchFamily="34" charset="-128"/>
              </a:defRPr>
            </a:lvl2pPr>
            <a:lvl3pPr marL="1143000" indent="-228600">
              <a:defRPr sz="2400">
                <a:solidFill>
                  <a:schemeClr val="tx1"/>
                </a:solidFill>
                <a:latin typeface="Times New Roman" pitchFamily="18" charset="0"/>
                <a:ea typeface="ＭＳ Ｐゴシック" pitchFamily="34" charset="-128"/>
              </a:defRPr>
            </a:lvl3pPr>
            <a:lvl4pPr marL="1600200" indent="-228600">
              <a:defRPr sz="2400">
                <a:solidFill>
                  <a:schemeClr val="tx1"/>
                </a:solidFill>
                <a:latin typeface="Times New Roman" pitchFamily="18" charset="0"/>
                <a:ea typeface="ＭＳ Ｐゴシック" pitchFamily="34" charset="-128"/>
              </a:defRPr>
            </a:lvl4pPr>
            <a:lvl5pPr marL="2057400" indent="-228600">
              <a:defRPr sz="2400">
                <a:solidFill>
                  <a:schemeClr val="tx1"/>
                </a:solidFill>
                <a:latin typeface="Times New Roman" pitchFamily="18"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3200" b="1" i="0" u="none" strike="noStrike" kern="1200" cap="none" spc="0" normalizeH="0" baseline="0" noProof="0" dirty="0">
                <a:ln>
                  <a:noFill/>
                </a:ln>
                <a:solidFill>
                  <a:srgbClr val="FFFFFF"/>
                </a:solidFill>
                <a:effectLst/>
                <a:uLnTx/>
                <a:uFillTx/>
                <a:latin typeface="Folio Std Medium"/>
                <a:ea typeface="ＭＳ Ｐゴシック" pitchFamily="34" charset="-128"/>
                <a:cs typeface="+mn-cs"/>
              </a:rPr>
              <a:t>Learning Outcomes (3 of 3)</a:t>
            </a:r>
          </a:p>
        </p:txBody>
      </p:sp>
      <p:cxnSp>
        <p:nvCxnSpPr>
          <p:cNvPr id="18" name="Straight Connector 17"/>
          <p:cNvCxnSpPr/>
          <p:nvPr userDrawn="1"/>
        </p:nvCxnSpPr>
        <p:spPr>
          <a:xfrm>
            <a:off x="-76200" y="609600"/>
            <a:ext cx="1215073" cy="0"/>
          </a:xfrm>
          <a:prstGeom prst="line">
            <a:avLst/>
          </a:prstGeom>
          <a:ln>
            <a:solidFill>
              <a:schemeClr val="bg1"/>
            </a:solidFill>
            <a:tailEnd type="triangle"/>
          </a:ln>
        </p:spPr>
        <p:style>
          <a:lnRef idx="2">
            <a:schemeClr val="accent4"/>
          </a:lnRef>
          <a:fillRef idx="0">
            <a:schemeClr val="accent4"/>
          </a:fillRef>
          <a:effectRef idx="1">
            <a:schemeClr val="accent4"/>
          </a:effectRef>
          <a:fontRef idx="minor">
            <a:schemeClr val="tx1"/>
          </a:fontRef>
        </p:style>
      </p:cxnSp>
      <p:cxnSp>
        <p:nvCxnSpPr>
          <p:cNvPr id="19" name="Straight Connector 18"/>
          <p:cNvCxnSpPr/>
          <p:nvPr userDrawn="1"/>
        </p:nvCxnSpPr>
        <p:spPr>
          <a:xfrm flipH="1">
            <a:off x="6721475" y="609600"/>
            <a:ext cx="2574925" cy="0"/>
          </a:xfrm>
          <a:prstGeom prst="line">
            <a:avLst/>
          </a:prstGeom>
          <a:ln>
            <a:solidFill>
              <a:schemeClr val="bg1"/>
            </a:solidFill>
            <a:headEnd type="none"/>
            <a:tailEnd type="triangle"/>
          </a:ln>
        </p:spPr>
        <p:style>
          <a:lnRef idx="2">
            <a:schemeClr val="accent4"/>
          </a:lnRef>
          <a:fillRef idx="0">
            <a:schemeClr val="accent4"/>
          </a:fillRef>
          <a:effectRef idx="1">
            <a:schemeClr val="accent4"/>
          </a:effectRef>
          <a:fontRef idx="minor">
            <a:schemeClr val="tx1"/>
          </a:fontRef>
        </p:style>
      </p:cxnSp>
      <p:sp>
        <p:nvSpPr>
          <p:cNvPr id="9" name="Footer Placeholder 1"/>
          <p:cNvSpPr txBox="1">
            <a:spLocks/>
          </p:cNvSpPr>
          <p:nvPr userDrawn="1"/>
        </p:nvSpPr>
        <p:spPr>
          <a:xfrm>
            <a:off x="1289050" y="6522845"/>
            <a:ext cx="6721475" cy="279400"/>
          </a:xfrm>
          <a:prstGeom prst="rect">
            <a:avLst/>
          </a:prstGeom>
        </p:spPr>
        <p:txBody>
          <a:bodyPr anchor="b"/>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700" cap="none" spc="50" normalizeH="0" baseline="0" noProof="0" dirty="0">
                <a:ln>
                  <a:noFill/>
                </a:ln>
                <a:solidFill>
                  <a:srgbClr val="000000"/>
                </a:solidFill>
                <a:effectLst/>
                <a:uLnTx/>
                <a:uFillTx/>
                <a:latin typeface="Arial Narrow"/>
                <a:ea typeface="+mn-ea"/>
                <a:cs typeface="Arial Narrow"/>
              </a:rPr>
              <a:t>Copyright ©2019 Cengage Learning. All Rights Reserved. May not be scanned, copied or duplicated, or posted to a publicly accessible website, in whole or in part. </a:t>
            </a:r>
          </a:p>
        </p:txBody>
      </p:sp>
      <p:sp>
        <p:nvSpPr>
          <p:cNvPr id="13" name="Title 1" hidden="1"/>
          <p:cNvSpPr>
            <a:spLocks noGrp="1"/>
          </p:cNvSpPr>
          <p:nvPr>
            <p:ph type="title"/>
          </p:nvPr>
        </p:nvSpPr>
        <p:spPr>
          <a:xfrm>
            <a:off x="525463" y="3175"/>
            <a:ext cx="8229600" cy="1143000"/>
          </a:xfrm>
        </p:spPr>
        <p:txBody>
          <a:bodyPr/>
          <a:lstStyle>
            <a:lvl1pPr algn="l">
              <a:defRPr/>
            </a:lvl1pPr>
          </a:lstStyle>
          <a:p>
            <a:r>
              <a:rPr lang="en-US" altLang="en-US"/>
              <a:t>Click to edit Master title style</a:t>
            </a:r>
            <a:endParaRPr lang="en-US" altLang="en-US" dirty="0"/>
          </a:p>
        </p:txBody>
      </p:sp>
      <p:sp>
        <p:nvSpPr>
          <p:cNvPr id="12" name="Date Placeholder 3"/>
          <p:cNvSpPr>
            <a:spLocks noGrp="1"/>
          </p:cNvSpPr>
          <p:nvPr>
            <p:ph type="dt" sz="half" idx="10"/>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14" name="Footer Placeholder 4"/>
          <p:cNvSpPr>
            <a:spLocks noGrp="1"/>
          </p:cNvSpPr>
          <p:nvPr>
            <p:ph type="ftr" sz="quarter" idx="11"/>
          </p:nvPr>
        </p:nvSpPr>
        <p:spPr>
          <a:xfrm>
            <a:off x="3201987" y="6340282"/>
            <a:ext cx="2895600" cy="365125"/>
          </a:xfrm>
        </p:spPr>
        <p:txBody>
          <a:bodyPr/>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20" name="Content Placeholder 2"/>
          <p:cNvSpPr>
            <a:spLocks noGrp="1"/>
          </p:cNvSpPr>
          <p:nvPr>
            <p:ph idx="1"/>
          </p:nvPr>
        </p:nvSpPr>
        <p:spPr>
          <a:xfrm>
            <a:off x="1215073" y="1456105"/>
            <a:ext cx="7431087" cy="3471496"/>
          </a:xfrm>
        </p:spPr>
        <p:txBody>
          <a:bodyPr>
            <a:normAutofit/>
          </a:bodyPr>
          <a:lstStyle>
            <a:lvl1pPr marL="420624" indent="-420624">
              <a:lnSpc>
                <a:spcPct val="90000"/>
              </a:lnSpc>
              <a:spcBef>
                <a:spcPts val="600"/>
              </a:spcBef>
              <a:buClr>
                <a:schemeClr val="tx2"/>
              </a:buClr>
              <a:buFont typeface="+mj-lt"/>
              <a:buAutoNum type="arabicPeriod"/>
              <a:defRPr sz="3200" baseline="0">
                <a:solidFill>
                  <a:schemeClr val="tx2"/>
                </a:solidFill>
                <a:latin typeface="Folio Std Medium" charset="0"/>
                <a:cs typeface="Rockwell"/>
              </a:defRPr>
            </a:lvl1pPr>
            <a:lvl2pPr marL="640080" indent="-274320">
              <a:lnSpc>
                <a:spcPct val="90000"/>
              </a:lnSpc>
              <a:buClr>
                <a:srgbClr val="B00027"/>
              </a:buClr>
              <a:buFont typeface="Arial"/>
              <a:buChar char="•"/>
              <a:defRPr b="0" i="1"/>
            </a:lvl2pPr>
            <a:lvl3pPr marL="960120" indent="-320040">
              <a:lnSpc>
                <a:spcPct val="90000"/>
              </a:lnSpc>
              <a:buClr>
                <a:srgbClr val="B00027"/>
              </a:buClr>
              <a:buSzPct val="100000"/>
              <a:buFont typeface="Lucida Grande"/>
              <a:buChar char="-"/>
              <a:defRPr sz="2800"/>
            </a:lvl3pPr>
            <a:lvl4pPr marL="1234440" indent="-228600">
              <a:lnSpc>
                <a:spcPct val="90000"/>
              </a:lnSpc>
              <a:buFont typeface="Arial"/>
              <a:buChar char="▸"/>
              <a:defRPr sz="2400"/>
            </a:lvl4pPr>
            <a:lvl5pPr marL="1508760" indent="-228600">
              <a:defRPr/>
            </a:lvl5pPr>
          </a:lstStyle>
          <a:p>
            <a:pPr lvl="0"/>
            <a:r>
              <a:rPr lang="en-US" dirty="0"/>
              <a:t>Click to edit Master text styles</a:t>
            </a:r>
          </a:p>
        </p:txBody>
      </p:sp>
    </p:spTree>
    <p:extLst>
      <p:ext uri="{BB962C8B-B14F-4D97-AF65-F5344CB8AC3E}">
        <p14:creationId xmlns:p14="http://schemas.microsoft.com/office/powerpoint/2010/main" val="1890687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6_Title and Content">
    <p:spTree>
      <p:nvGrpSpPr>
        <p:cNvPr id="1" name=""/>
        <p:cNvGrpSpPr/>
        <p:nvPr/>
      </p:nvGrpSpPr>
      <p:grpSpPr>
        <a:xfrm>
          <a:off x="0" y="0"/>
          <a:ext cx="0" cy="0"/>
          <a:chOff x="0" y="0"/>
          <a:chExt cx="0" cy="0"/>
        </a:xfrm>
      </p:grpSpPr>
      <p:pic>
        <p:nvPicPr>
          <p:cNvPr id="11" name="Picture 10"/>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rot="5400000">
            <a:off x="1087832" y="-1140657"/>
            <a:ext cx="6968333" cy="9144001"/>
          </a:xfrm>
          <a:prstGeom prst="rect">
            <a:avLst/>
          </a:prstGeom>
        </p:spPr>
      </p:pic>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rot="5400000">
            <a:off x="1087833" y="-1175608"/>
            <a:ext cx="6968333" cy="9144001"/>
          </a:xfrm>
          <a:prstGeom prst="rect">
            <a:avLst/>
          </a:prstGeom>
        </p:spPr>
      </p:pic>
      <p:sp>
        <p:nvSpPr>
          <p:cNvPr id="6" name="Footer Placeholder 1"/>
          <p:cNvSpPr txBox="1">
            <a:spLocks/>
          </p:cNvSpPr>
          <p:nvPr userDrawn="1"/>
        </p:nvSpPr>
        <p:spPr>
          <a:xfrm>
            <a:off x="1289050" y="6578600"/>
            <a:ext cx="6721475" cy="279400"/>
          </a:xfrm>
          <a:prstGeom prst="rect">
            <a:avLst/>
          </a:prstGeom>
        </p:spPr>
        <p:txBody>
          <a:bodyPr anchor="b"/>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700" cap="none" spc="50" normalizeH="0" baseline="0" noProof="0" dirty="0">
                <a:ln>
                  <a:noFill/>
                </a:ln>
                <a:solidFill>
                  <a:srgbClr val="000000"/>
                </a:solidFill>
                <a:effectLst/>
                <a:uLnTx/>
                <a:uFillTx/>
                <a:latin typeface="Arial Narrow"/>
                <a:ea typeface="+mn-ea"/>
                <a:cs typeface="Arial Narrow"/>
              </a:rPr>
              <a:t>Copyright ©2019 Cengage Learning. All Rights Reserved. May not be scanned, copied or duplicated, or posted to a publicly accessible website, in whole or in part. </a:t>
            </a:r>
          </a:p>
        </p:txBody>
      </p:sp>
      <p:sp>
        <p:nvSpPr>
          <p:cNvPr id="9" name="Title 1" hidden="1"/>
          <p:cNvSpPr>
            <a:spLocks noGrp="1"/>
          </p:cNvSpPr>
          <p:nvPr>
            <p:ph type="title"/>
          </p:nvPr>
        </p:nvSpPr>
        <p:spPr>
          <a:xfrm>
            <a:off x="525463" y="3175"/>
            <a:ext cx="8229600" cy="1143000"/>
          </a:xfrm>
        </p:spPr>
        <p:txBody>
          <a:bodyPr/>
          <a:lstStyle>
            <a:lvl1pPr algn="l">
              <a:defRPr/>
            </a:lvl1pPr>
          </a:lstStyle>
          <a:p>
            <a:r>
              <a:rPr lang="en-US" altLang="en-US"/>
              <a:t>Click to edit Master title style</a:t>
            </a:r>
            <a:endParaRPr lang="en-US" altLang="en-US" dirty="0"/>
          </a:p>
        </p:txBody>
      </p:sp>
      <p:sp>
        <p:nvSpPr>
          <p:cNvPr id="8" name="Date Placeholder 3"/>
          <p:cNvSpPr>
            <a:spLocks noGrp="1"/>
          </p:cNvSpPr>
          <p:nvPr>
            <p:ph type="dt" sz="half" idx="10"/>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10" name="Footer Placeholder 4"/>
          <p:cNvSpPr>
            <a:spLocks noGrp="1"/>
          </p:cNvSpPr>
          <p:nvPr>
            <p:ph type="ftr" sz="quarter" idx="11"/>
          </p:nvPr>
        </p:nvSpPr>
        <p:spPr/>
        <p:txBody>
          <a:bodyPr/>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pic>
        <p:nvPicPr>
          <p:cNvPr id="13" name="Picture 1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895600" y="1488338"/>
            <a:ext cx="3252724" cy="3391020"/>
          </a:xfrm>
          <a:prstGeom prst="rect">
            <a:avLst/>
          </a:prstGeom>
        </p:spPr>
      </p:pic>
    </p:spTree>
    <p:extLst>
      <p:ext uri="{BB962C8B-B14F-4D97-AF65-F5344CB8AC3E}">
        <p14:creationId xmlns:p14="http://schemas.microsoft.com/office/powerpoint/2010/main" val="50701758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1027" name="Text Placeholder 2"/>
          <p:cNvSpPr>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eaLnBrk="1" hangingPunct="1">
              <a:defRPr sz="1200">
                <a:solidFill>
                  <a:schemeClr val="tx1">
                    <a:tint val="75000"/>
                  </a:schemeClr>
                </a:solidFill>
                <a:ea typeface="ＭＳ Ｐゴシック" panose="020B0600070205080204" pitchFamily="34" charset="-128"/>
                <a:cs typeface="Arial" pitchFamily="34" charset="0"/>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eaLnBrk="1" hangingPunct="1">
              <a:defRPr sz="1200">
                <a:solidFill>
                  <a:schemeClr val="tx1">
                    <a:tint val="75000"/>
                  </a:schemeClr>
                </a:solidFill>
                <a:ea typeface="ＭＳ Ｐゴシック" panose="020B0600070205080204" pitchFamily="34" charset="-128"/>
                <a:cs typeface="Arial" pitchFamily="34" charset="0"/>
              </a:defRPr>
            </a:lvl1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1200">
                <a:solidFill>
                  <a:srgbClr val="9EACB8"/>
                </a:solidFill>
                <a:ea typeface="ＭＳ Ｐゴシック" panose="020B0600070205080204" pitchFamily="34" charset="-128"/>
                <a:cs typeface="Arial" panose="020B0604020202020204" pitchFamily="34" charset="0"/>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A9D8B14E-E5F5-4BA9-9544-0E43EE23F623}" type="slidenum">
              <a:rPr kumimoji="0" lang="en-US" altLang="en-US" sz="1200" b="0" i="0" u="none" strike="noStrike" kern="1200" cap="none" spc="0" normalizeH="0" baseline="0" noProof="0">
                <a:ln>
                  <a:noFill/>
                </a:ln>
                <a:solidFill>
                  <a:srgbClr val="9EACB8"/>
                </a:solidFill>
                <a:effectLst/>
                <a:uLnTx/>
                <a:uFillTx/>
                <a:latin typeface="Times New Roman" panose="02020603050405020304" pitchFamily="18" charset="0"/>
                <a:ea typeface="ＭＳ Ｐゴシック" panose="020B0600070205080204" pitchFamily="34" charset="-128"/>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en-US" altLang="en-US" sz="1200" b="0" i="0" u="none" strike="noStrike" kern="1200" cap="none" spc="0" normalizeH="0" baseline="0" noProof="0" dirty="0">
              <a:ln>
                <a:noFill/>
              </a:ln>
              <a:solidFill>
                <a:srgbClr val="9EACB8"/>
              </a:solidFill>
              <a:effectLst/>
              <a:uLnTx/>
              <a:uFillTx/>
              <a:latin typeface="Times New Roman" panose="02020603050405020304" pitchFamily="18" charset="0"/>
              <a:ea typeface="ＭＳ Ｐゴシック" panose="020B0600070205080204" pitchFamily="34" charset="-128"/>
              <a:cs typeface="Arial" panose="020B0604020202020204" pitchFamily="34" charset="0"/>
            </a:endParaRPr>
          </a:p>
        </p:txBody>
      </p:sp>
    </p:spTree>
    <p:extLst>
      <p:ext uri="{BB962C8B-B14F-4D97-AF65-F5344CB8AC3E}">
        <p14:creationId xmlns:p14="http://schemas.microsoft.com/office/powerpoint/2010/main" val="2152948445"/>
      </p:ext>
    </p:extLst>
  </p:cSld>
  <p:clrMap bg1="lt1" tx1="dk1" bg2="lt2" tx2="dk2" accent1="accent1" accent2="accent2" accent3="accent3" accent4="accent4" accent5="accent5" accent6="accent6" hlink="hlink" folHlink="folHlink"/>
  <p:sldLayoutIdLst>
    <p:sldLayoutId id="2147484773" r:id="rId1"/>
    <p:sldLayoutId id="2147484774" r:id="rId2"/>
    <p:sldLayoutId id="2147484775" r:id="rId3"/>
    <p:sldLayoutId id="2147484776" r:id="rId4"/>
    <p:sldLayoutId id="2147484777" r:id="rId5"/>
    <p:sldLayoutId id="2147484778" r:id="rId6"/>
    <p:sldLayoutId id="2147484779" r:id="rId7"/>
    <p:sldLayoutId id="2147484784" r:id="rId8"/>
  </p:sldLayoutIdLst>
  <p:txStyles>
    <p:titleStyle>
      <a:lvl1pPr algn="ctr" defTabSz="457200" rtl="0" eaLnBrk="0" fontAlgn="base" hangingPunct="0">
        <a:spcBef>
          <a:spcPct val="0"/>
        </a:spcBef>
        <a:spcAft>
          <a:spcPct val="0"/>
        </a:spcAft>
        <a:defRPr sz="3200" b="1" kern="1200">
          <a:solidFill>
            <a:schemeClr val="tx1"/>
          </a:solidFill>
          <a:latin typeface="Folio Std Medium"/>
          <a:ea typeface="+mj-ea"/>
          <a:cs typeface="+mj-cs"/>
        </a:defRPr>
      </a:lvl1pPr>
      <a:lvl2pPr algn="ctr" defTabSz="457200" rtl="0" eaLnBrk="0" fontAlgn="base" hangingPunct="0">
        <a:spcBef>
          <a:spcPct val="0"/>
        </a:spcBef>
        <a:spcAft>
          <a:spcPct val="0"/>
        </a:spcAft>
        <a:defRPr sz="4400">
          <a:solidFill>
            <a:schemeClr val="tx1"/>
          </a:solidFill>
          <a:latin typeface="Calibri" pitchFamily="34" charset="0"/>
        </a:defRPr>
      </a:lvl2pPr>
      <a:lvl3pPr algn="ctr" defTabSz="457200" rtl="0" eaLnBrk="0" fontAlgn="base" hangingPunct="0">
        <a:spcBef>
          <a:spcPct val="0"/>
        </a:spcBef>
        <a:spcAft>
          <a:spcPct val="0"/>
        </a:spcAft>
        <a:defRPr sz="4400">
          <a:solidFill>
            <a:schemeClr val="tx1"/>
          </a:solidFill>
          <a:latin typeface="Calibri" pitchFamily="34" charset="0"/>
        </a:defRPr>
      </a:lvl3pPr>
      <a:lvl4pPr algn="ctr" defTabSz="457200" rtl="0" eaLnBrk="0" fontAlgn="base" hangingPunct="0">
        <a:spcBef>
          <a:spcPct val="0"/>
        </a:spcBef>
        <a:spcAft>
          <a:spcPct val="0"/>
        </a:spcAft>
        <a:defRPr sz="4400">
          <a:solidFill>
            <a:schemeClr val="tx1"/>
          </a:solidFill>
          <a:latin typeface="Calibri" pitchFamily="34" charset="0"/>
        </a:defRPr>
      </a:lvl4pPr>
      <a:lvl5pPr algn="ctr" defTabSz="457200" rtl="0" eaLnBrk="0" fontAlgn="base" hangingPunct="0">
        <a:spcBef>
          <a:spcPct val="0"/>
        </a:spcBef>
        <a:spcAft>
          <a:spcPct val="0"/>
        </a:spcAft>
        <a:defRPr sz="4400">
          <a:solidFill>
            <a:schemeClr val="tx1"/>
          </a:solidFill>
          <a:latin typeface="Calibri" pitchFamily="34" charset="0"/>
        </a:defRPr>
      </a:lvl5pPr>
      <a:lvl6pPr marL="457200" algn="ctr" defTabSz="457200" rtl="0" fontAlgn="base">
        <a:spcBef>
          <a:spcPct val="0"/>
        </a:spcBef>
        <a:spcAft>
          <a:spcPct val="0"/>
        </a:spcAft>
        <a:defRPr sz="4400">
          <a:solidFill>
            <a:schemeClr val="tx1"/>
          </a:solidFill>
          <a:latin typeface="Calibri" pitchFamily="34" charset="0"/>
        </a:defRPr>
      </a:lvl6pPr>
      <a:lvl7pPr marL="914400" algn="ctr" defTabSz="457200" rtl="0" fontAlgn="base">
        <a:spcBef>
          <a:spcPct val="0"/>
        </a:spcBef>
        <a:spcAft>
          <a:spcPct val="0"/>
        </a:spcAft>
        <a:defRPr sz="4400">
          <a:solidFill>
            <a:schemeClr val="tx1"/>
          </a:solidFill>
          <a:latin typeface="Calibri" pitchFamily="34" charset="0"/>
        </a:defRPr>
      </a:lvl7pPr>
      <a:lvl8pPr marL="1371600" algn="ctr" defTabSz="457200" rtl="0" fontAlgn="base">
        <a:spcBef>
          <a:spcPct val="0"/>
        </a:spcBef>
        <a:spcAft>
          <a:spcPct val="0"/>
        </a:spcAft>
        <a:defRPr sz="4400">
          <a:solidFill>
            <a:schemeClr val="tx1"/>
          </a:solidFill>
          <a:latin typeface="Calibri" pitchFamily="34" charset="0"/>
        </a:defRPr>
      </a:lvl8pPr>
      <a:lvl9pPr marL="1828800" algn="ctr" defTabSz="457200" rtl="0" fontAlgn="base">
        <a:spcBef>
          <a:spcPct val="0"/>
        </a:spcBef>
        <a:spcAft>
          <a:spcPct val="0"/>
        </a:spcAft>
        <a:defRPr sz="4400">
          <a:solidFill>
            <a:schemeClr val="tx1"/>
          </a:solidFill>
          <a:latin typeface="Calibri" pitchFamily="34"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200" i="0" kern="1200">
          <a:solidFill>
            <a:schemeClr val="tx1"/>
          </a:solidFill>
          <a:latin typeface="Folio Std Medium"/>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2800" i="0" kern="1200">
          <a:solidFill>
            <a:schemeClr val="tx1"/>
          </a:solidFill>
          <a:latin typeface="Folio Std Light"/>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800" i="0" kern="1200">
          <a:solidFill>
            <a:schemeClr val="tx1"/>
          </a:solidFill>
          <a:latin typeface="Folio Std Light"/>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i="0" kern="1200">
          <a:solidFill>
            <a:schemeClr val="tx1"/>
          </a:solidFill>
          <a:latin typeface="+mn-lt"/>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i="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0.xml"/><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1.xml"/><Relationship Id="rId1" Type="http://schemas.openxmlformats.org/officeDocument/2006/relationships/slideLayout" Target="../slideLayouts/slideLayout4.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43.xml"/><Relationship Id="rId1" Type="http://schemas.openxmlformats.org/officeDocument/2006/relationships/slideLayout" Target="../slideLayouts/slideLayout4.xml"/></Relationships>
</file>

<file path=ppt/slides/_rels/slide55.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44.xml"/><Relationship Id="rId1" Type="http://schemas.openxmlformats.org/officeDocument/2006/relationships/slideLayout" Target="../slideLayouts/slideLayout4.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48.xml"/><Relationship Id="rId1" Type="http://schemas.openxmlformats.org/officeDocument/2006/relationships/slideLayout" Target="../slideLayouts/slideLayout4.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50.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Title 1"/>
          <p:cNvSpPr>
            <a:spLocks noGrp="1"/>
          </p:cNvSpPr>
          <p:nvPr>
            <p:ph type="title"/>
          </p:nvPr>
        </p:nvSpPr>
        <p:spPr/>
        <p:txBody>
          <a:bodyPr/>
          <a:lstStyle/>
          <a:p>
            <a:r>
              <a:rPr lang="en-US" altLang="en-US" dirty="0"/>
              <a:t>Sender and Receiver Devices (1 of 4)</a:t>
            </a:r>
          </a:p>
        </p:txBody>
      </p:sp>
      <p:sp>
        <p:nvSpPr>
          <p:cNvPr id="31747" name="Content Placeholder 2"/>
          <p:cNvSpPr>
            <a:spLocks noGrp="1"/>
          </p:cNvSpPr>
          <p:nvPr>
            <p:ph idx="1"/>
          </p:nvPr>
        </p:nvSpPr>
        <p:spPr/>
        <p:txBody>
          <a:bodyPr/>
          <a:lstStyle/>
          <a:p>
            <a:pPr lvl="0"/>
            <a:r>
              <a:rPr lang="en-US" altLang="en-US" dirty="0"/>
              <a:t>Input/output device, or thin client</a:t>
            </a:r>
          </a:p>
          <a:p>
            <a:pPr lvl="1"/>
            <a:r>
              <a:rPr lang="en-US" altLang="en-US" dirty="0"/>
              <a:t>Used only for sending or receiving information</a:t>
            </a:r>
          </a:p>
          <a:p>
            <a:pPr lvl="1"/>
            <a:r>
              <a:rPr lang="en-US" altLang="en-US" dirty="0"/>
              <a:t>No processing power</a:t>
            </a:r>
          </a:p>
          <a:p>
            <a:pPr lvl="0"/>
            <a:r>
              <a:rPr lang="en-US" altLang="en-US" dirty="0"/>
              <a:t>Smart terminal</a:t>
            </a:r>
          </a:p>
          <a:p>
            <a:pPr lvl="1"/>
            <a:r>
              <a:rPr lang="en-US" altLang="en-US" dirty="0"/>
              <a:t>Performs certain processing tasks but is not a full-featured computer</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174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174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174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174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174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itle 1"/>
          <p:cNvSpPr>
            <a:spLocks noGrp="1"/>
          </p:cNvSpPr>
          <p:nvPr>
            <p:ph type="title"/>
          </p:nvPr>
        </p:nvSpPr>
        <p:spPr/>
        <p:txBody>
          <a:bodyPr>
            <a:noAutofit/>
          </a:bodyPr>
          <a:lstStyle/>
          <a:p>
            <a:r>
              <a:rPr lang="en-US" altLang="en-US" dirty="0"/>
              <a:t>Sender and Receiver Devices (2 of 4)</a:t>
            </a:r>
            <a:endParaRPr lang="en-US" altLang="en-US" sz="2000" dirty="0"/>
          </a:p>
        </p:txBody>
      </p:sp>
      <p:sp>
        <p:nvSpPr>
          <p:cNvPr id="32771" name="Content Placeholder 2"/>
          <p:cNvSpPr>
            <a:spLocks noGrp="1"/>
          </p:cNvSpPr>
          <p:nvPr>
            <p:ph idx="1"/>
          </p:nvPr>
        </p:nvSpPr>
        <p:spPr/>
        <p:txBody>
          <a:bodyPr/>
          <a:lstStyle/>
          <a:p>
            <a:pPr lvl="0">
              <a:buClr>
                <a:srgbClr val="000000"/>
              </a:buClr>
            </a:pPr>
            <a:r>
              <a:rPr lang="en-US" altLang="en-US" dirty="0">
                <a:solidFill>
                  <a:srgbClr val="000000"/>
                </a:solidFill>
              </a:rPr>
              <a:t>Intelligent terminal, workstation, or personal computer</a:t>
            </a:r>
          </a:p>
          <a:p>
            <a:pPr lvl="1">
              <a:buClr>
                <a:srgbClr val="000000"/>
              </a:buClr>
            </a:pPr>
            <a:r>
              <a:rPr lang="en-US" altLang="en-US" dirty="0">
                <a:solidFill>
                  <a:srgbClr val="000000"/>
                </a:solidFill>
              </a:rPr>
              <a:t>Performs certain processing tasks without the main computer’s support</a:t>
            </a:r>
          </a:p>
          <a:p>
            <a:pPr lvl="0"/>
            <a:r>
              <a:rPr lang="en-US" altLang="en-US" dirty="0"/>
              <a:t>Netbook computer</a:t>
            </a:r>
          </a:p>
          <a:p>
            <a:pPr lvl="1"/>
            <a:r>
              <a:rPr lang="en-US" altLang="en-US" dirty="0"/>
              <a:t>Low-cost, diskless computer used to connect to the Internet or a LAN</a:t>
            </a:r>
          </a:p>
          <a:p>
            <a:pPr lvl="1"/>
            <a:r>
              <a:rPr lang="en-US" altLang="en-US" dirty="0"/>
              <a:t>Runs software off servers and saves data to servers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277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277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2771">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2771">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2771">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Title 1"/>
          <p:cNvSpPr>
            <a:spLocks noGrp="1"/>
          </p:cNvSpPr>
          <p:nvPr>
            <p:ph type="title"/>
          </p:nvPr>
        </p:nvSpPr>
        <p:spPr/>
        <p:txBody>
          <a:bodyPr>
            <a:noAutofit/>
          </a:bodyPr>
          <a:lstStyle/>
          <a:p>
            <a:r>
              <a:rPr lang="en-US" altLang="en-US" dirty="0"/>
              <a:t>Sender and Receiver Devices (3 of 4)</a:t>
            </a:r>
            <a:endParaRPr lang="en-US" altLang="en-US" sz="2000" dirty="0"/>
          </a:p>
        </p:txBody>
      </p:sp>
      <p:sp>
        <p:nvSpPr>
          <p:cNvPr id="33795" name="Content Placeholder 2"/>
          <p:cNvSpPr>
            <a:spLocks noGrp="1"/>
          </p:cNvSpPr>
          <p:nvPr>
            <p:ph idx="1"/>
          </p:nvPr>
        </p:nvSpPr>
        <p:spPr/>
        <p:txBody>
          <a:bodyPr/>
          <a:lstStyle/>
          <a:p>
            <a:pPr lvl="0">
              <a:buClr>
                <a:srgbClr val="000000"/>
              </a:buClr>
            </a:pPr>
            <a:r>
              <a:rPr lang="en-US" altLang="en-US" dirty="0">
                <a:solidFill>
                  <a:srgbClr val="000000"/>
                </a:solidFill>
              </a:rPr>
              <a:t>Minicomputers, mainframes, and supercomputers</a:t>
            </a:r>
          </a:p>
          <a:p>
            <a:pPr lvl="1">
              <a:buClr>
                <a:srgbClr val="000000"/>
              </a:buClr>
            </a:pPr>
            <a:r>
              <a:rPr lang="en-US" altLang="en-US" dirty="0">
                <a:solidFill>
                  <a:srgbClr val="000000"/>
                </a:solidFill>
              </a:rPr>
              <a:t>Process data and send it to other devices</a:t>
            </a:r>
          </a:p>
          <a:p>
            <a:pPr lvl="1">
              <a:buClr>
                <a:srgbClr val="000000"/>
              </a:buClr>
            </a:pPr>
            <a:r>
              <a:rPr lang="en-US" altLang="en-US" dirty="0">
                <a:solidFill>
                  <a:srgbClr val="000000"/>
                </a:solidFill>
              </a:rPr>
              <a:t>Receive data that has been processed elsewhere, process it, and then transmit it to other devices</a:t>
            </a:r>
          </a:p>
          <a:p>
            <a:pPr lvl="0"/>
            <a:r>
              <a:rPr lang="en-US" altLang="en-US" dirty="0"/>
              <a:t>Smartphones</a:t>
            </a:r>
            <a:r>
              <a:rPr lang="fr-FR" altLang="en-US" dirty="0"/>
              <a:t> mobile phones, MP3 players, and </a:t>
            </a:r>
            <a:r>
              <a:rPr lang="fr-FR" altLang="en-US" dirty="0" err="1"/>
              <a:t>PDAs</a:t>
            </a:r>
            <a:endParaRPr lang="en-US" altLang="en-US" dirty="0"/>
          </a:p>
          <a:p>
            <a:pPr lvl="1"/>
            <a:r>
              <a:rPr lang="en-US" altLang="en-US" dirty="0"/>
              <a:t>Advanced capabilities, with a built-in keyboard or an external USB keyboard</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379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379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379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379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379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Title 1"/>
          <p:cNvSpPr>
            <a:spLocks noGrp="1"/>
          </p:cNvSpPr>
          <p:nvPr>
            <p:ph type="title"/>
          </p:nvPr>
        </p:nvSpPr>
        <p:spPr/>
        <p:txBody>
          <a:bodyPr>
            <a:normAutofit/>
          </a:bodyPr>
          <a:lstStyle/>
          <a:p>
            <a:r>
              <a:rPr lang="en-US" altLang="en-US" dirty="0"/>
              <a:t>Sender and Receiver Devices (4 of 4)</a:t>
            </a:r>
          </a:p>
        </p:txBody>
      </p:sp>
      <p:sp>
        <p:nvSpPr>
          <p:cNvPr id="33795" name="Content Placeholder 2"/>
          <p:cNvSpPr>
            <a:spLocks noGrp="1"/>
          </p:cNvSpPr>
          <p:nvPr>
            <p:ph idx="1"/>
          </p:nvPr>
        </p:nvSpPr>
        <p:spPr/>
        <p:txBody>
          <a:bodyPr/>
          <a:lstStyle/>
          <a:p>
            <a:pPr lvl="0"/>
            <a:r>
              <a:rPr lang="en-US" altLang="en-US" dirty="0"/>
              <a:t>Video game console</a:t>
            </a:r>
          </a:p>
          <a:p>
            <a:pPr lvl="1"/>
            <a:r>
              <a:rPr lang="en-US" altLang="en-US" dirty="0"/>
              <a:t>Receives instructions from a game player and produces a video display signal on a television screen or monitor</a:t>
            </a:r>
          </a:p>
          <a:p>
            <a:pPr lvl="1"/>
            <a:endParaRPr lang="en-US" altLang="en-US" dirty="0"/>
          </a:p>
        </p:txBody>
      </p:sp>
    </p:spTree>
    <p:extLst>
      <p:ext uri="{BB962C8B-B14F-4D97-AF65-F5344CB8AC3E}">
        <p14:creationId xmlns:p14="http://schemas.microsoft.com/office/powerpoint/2010/main" val="3489637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379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3795">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Title 1"/>
          <p:cNvSpPr>
            <a:spLocks noGrp="1"/>
          </p:cNvSpPr>
          <p:nvPr>
            <p:ph type="title"/>
          </p:nvPr>
        </p:nvSpPr>
        <p:spPr/>
        <p:txBody>
          <a:bodyPr>
            <a:normAutofit/>
          </a:bodyPr>
          <a:lstStyle/>
          <a:p>
            <a:pPr eaLnBrk="1" hangingPunct="1"/>
            <a:r>
              <a:rPr lang="en-US" altLang="en-US" dirty="0"/>
              <a:t>Modems (1 of 2)</a:t>
            </a:r>
          </a:p>
        </p:txBody>
      </p:sp>
      <p:sp>
        <p:nvSpPr>
          <p:cNvPr id="34819" name="Content Placeholder 2"/>
          <p:cNvSpPr>
            <a:spLocks noGrp="1"/>
          </p:cNvSpPr>
          <p:nvPr>
            <p:ph idx="1"/>
          </p:nvPr>
        </p:nvSpPr>
        <p:spPr/>
        <p:txBody>
          <a:bodyPr/>
          <a:lstStyle/>
          <a:p>
            <a:pPr lvl="0" eaLnBrk="1" hangingPunct="1">
              <a:buClr>
                <a:srgbClr val="000000"/>
              </a:buClr>
            </a:pPr>
            <a:r>
              <a:rPr lang="en-US" altLang="en-US" dirty="0">
                <a:solidFill>
                  <a:srgbClr val="000000"/>
                </a:solidFill>
              </a:rPr>
              <a:t>Devices that connect a user to the Internet</a:t>
            </a:r>
          </a:p>
          <a:p>
            <a:pPr marL="639763" lvl="1" indent="-273050" eaLnBrk="1" hangingPunct="1">
              <a:buClr>
                <a:srgbClr val="000000"/>
              </a:buClr>
              <a:buFont typeface="Arial" panose="020B0604020202020204" pitchFamily="34" charset="0"/>
              <a:buChar char="•"/>
            </a:pPr>
            <a:r>
              <a:rPr lang="en-US" altLang="en-US" dirty="0">
                <a:solidFill>
                  <a:srgbClr val="000000"/>
                </a:solidFill>
              </a:rPr>
              <a:t>Short for modulator-demodulator</a:t>
            </a:r>
          </a:p>
          <a:p>
            <a:pPr marL="639763" lvl="1" indent="-273050" eaLnBrk="1" hangingPunct="1">
              <a:buClr>
                <a:srgbClr val="000000"/>
              </a:buClr>
              <a:buFont typeface="Arial" panose="020B0604020202020204" pitchFamily="34" charset="0"/>
              <a:buChar char="•"/>
            </a:pPr>
            <a:r>
              <a:rPr lang="en-US" altLang="en-US" dirty="0">
                <a:solidFill>
                  <a:srgbClr val="000000"/>
                </a:solidFill>
              </a:rPr>
              <a:t>Not required for all Internet connections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481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481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4819">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Title 1"/>
          <p:cNvSpPr>
            <a:spLocks noGrp="1"/>
          </p:cNvSpPr>
          <p:nvPr>
            <p:ph type="title"/>
          </p:nvPr>
        </p:nvSpPr>
        <p:spPr/>
        <p:txBody>
          <a:bodyPr/>
          <a:lstStyle/>
          <a:p>
            <a:r>
              <a:rPr lang="en-US" altLang="en-US" dirty="0"/>
              <a:t>Modems (2 of 2)</a:t>
            </a:r>
          </a:p>
        </p:txBody>
      </p:sp>
      <p:sp>
        <p:nvSpPr>
          <p:cNvPr id="34819" name="Content Placeholder 2"/>
          <p:cNvSpPr>
            <a:spLocks noGrp="1"/>
          </p:cNvSpPr>
          <p:nvPr>
            <p:ph idx="1"/>
          </p:nvPr>
        </p:nvSpPr>
        <p:spPr/>
        <p:txBody>
          <a:bodyPr/>
          <a:lstStyle/>
          <a:p>
            <a:r>
              <a:rPr lang="en-IN" altLang="en-US" dirty="0"/>
              <a:t>Dial-up 	</a:t>
            </a:r>
          </a:p>
          <a:p>
            <a:pPr lvl="1"/>
            <a:r>
              <a:rPr lang="en-IN" altLang="en-US" dirty="0"/>
              <a:t>Analog modem is necessary to convert a computer’s digital signals to analog signals</a:t>
            </a:r>
          </a:p>
          <a:p>
            <a:r>
              <a:rPr lang="en-IN" altLang="en-US" dirty="0"/>
              <a:t>Digital subscriber line (DSL)</a:t>
            </a:r>
          </a:p>
          <a:p>
            <a:pPr lvl="1"/>
            <a:r>
              <a:rPr lang="en-IN" altLang="en-US" dirty="0"/>
              <a:t>High-speed service that uses ordinary phone lines</a:t>
            </a:r>
          </a:p>
          <a:p>
            <a:r>
              <a:rPr lang="en-IN" altLang="en-US" dirty="0"/>
              <a:t>Cable modems </a:t>
            </a:r>
          </a:p>
          <a:p>
            <a:pPr lvl="1"/>
            <a:r>
              <a:rPr lang="en-IN" altLang="en-US" dirty="0"/>
              <a:t>Use the same cable that connects to TVs for Internet connections</a:t>
            </a:r>
            <a:endParaRPr lang="en-US" altLang="en-US" dirty="0"/>
          </a:p>
        </p:txBody>
      </p:sp>
    </p:spTree>
    <p:extLst>
      <p:ext uri="{BB962C8B-B14F-4D97-AF65-F5344CB8AC3E}">
        <p14:creationId xmlns:p14="http://schemas.microsoft.com/office/powerpoint/2010/main" val="412327840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481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481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481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481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4819">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4819">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Communication Media </a:t>
            </a:r>
          </a:p>
        </p:txBody>
      </p:sp>
      <p:sp>
        <p:nvSpPr>
          <p:cNvPr id="3" name="Content Placeholder 2"/>
          <p:cNvSpPr>
            <a:spLocks noGrp="1"/>
          </p:cNvSpPr>
          <p:nvPr>
            <p:ph idx="1"/>
          </p:nvPr>
        </p:nvSpPr>
        <p:spPr/>
        <p:txBody>
          <a:bodyPr/>
          <a:lstStyle/>
          <a:p>
            <a:r>
              <a:rPr lang="en-US" dirty="0"/>
              <a:t>Connect sender and receiver devices</a:t>
            </a:r>
          </a:p>
          <a:p>
            <a:pPr lvl="1"/>
            <a:r>
              <a:rPr lang="en-US" dirty="0"/>
              <a:t>Can be conducted (wired or guided) or radiated (wireless)</a:t>
            </a:r>
          </a:p>
          <a:p>
            <a:pPr lvl="1"/>
            <a:r>
              <a:rPr lang="en-US" dirty="0"/>
              <a:t>Can be a point-to-point or a multipoint system</a:t>
            </a:r>
          </a:p>
        </p:txBody>
      </p:sp>
    </p:spTree>
    <p:extLst>
      <p:ext uri="{BB962C8B-B14F-4D97-AF65-F5344CB8AC3E}">
        <p14:creationId xmlns:p14="http://schemas.microsoft.com/office/powerpoint/2010/main" val="195310197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Title 3"/>
          <p:cNvSpPr>
            <a:spLocks noGrp="1"/>
          </p:cNvSpPr>
          <p:nvPr>
            <p:ph type="title"/>
          </p:nvPr>
        </p:nvSpPr>
        <p:spPr>
          <a:xfrm>
            <a:off x="2062990" y="421735"/>
            <a:ext cx="6916742" cy="983201"/>
          </a:xfrm>
        </p:spPr>
        <p:txBody>
          <a:bodyPr>
            <a:noAutofit/>
          </a:bodyPr>
          <a:lstStyle/>
          <a:p>
            <a:pPr marL="1279525" indent="-1279525" eaLnBrk="1" hangingPunct="1"/>
            <a:r>
              <a:rPr lang="en-US" altLang="en-US" dirty="0">
                <a:solidFill>
                  <a:schemeClr val="bg1"/>
                </a:solidFill>
                <a:effectLst/>
                <a:latin typeface="Folio Std Medium"/>
                <a:ea typeface="Franklin Gothic Medium" panose="020B0603020102020204" pitchFamily="34" charset="0"/>
                <a:cs typeface="Franklin Gothic Medium" panose="020B0603020102020204" pitchFamily="34" charset="0"/>
              </a:rPr>
              <a:t>6.1	</a:t>
            </a:r>
            <a:r>
              <a:rPr lang="en-US" altLang="en-US" dirty="0">
                <a:effectLst/>
                <a:latin typeface="Folio Std Medium"/>
                <a:ea typeface="Franklin Gothic Medium" panose="020B0603020102020204" pitchFamily="34" charset="0"/>
                <a:cs typeface="Franklin Gothic Medium" panose="020B0603020102020204" pitchFamily="34" charset="0"/>
              </a:rPr>
              <a:t>Types of Communication Media</a:t>
            </a:r>
          </a:p>
        </p:txBody>
      </p:sp>
      <p:pic>
        <p:nvPicPr>
          <p:cNvPr id="2" name="Picture 1" descr="This figure illustrates a flowchart on the types of communication media. At the top, the first box reads transmission media. It has arrows connecting it to two more boxes. The first box reads conducted media, which is wired. The second box reads radiated media, which is wireless. The box labeled conducted media is connected to two boxes. The first box reads electrical conductors and leads to two other boxes. The first box reads wires, which consist of STP and UTP, and the second box reads coaxial cable. The second box reads light conductors. It connects to another box that reads fiber optics.&#10;The box labeled radiated media is connected to two boxes. The first box reads radio frequency. The second box reads light frequency. Under radio frequency, there are five more boxes. The first box reads broadcast. The second box reads spread spectrum. The third box reads cellular. The fourth box reads microwave. The fifth box reads satellite.&#10;The box that reads light frequency connects to another box that reads infrared." title="Exhibit 6.1 - Types of Communication Media"/>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561094" y="1659467"/>
            <a:ext cx="6070759" cy="4738435"/>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Processing Configurations</a:t>
            </a:r>
          </a:p>
        </p:txBody>
      </p:sp>
      <p:sp>
        <p:nvSpPr>
          <p:cNvPr id="3" name="Content Placeholder 2"/>
          <p:cNvSpPr>
            <a:spLocks noGrp="1"/>
          </p:cNvSpPr>
          <p:nvPr>
            <p:ph idx="1"/>
          </p:nvPr>
        </p:nvSpPr>
        <p:spPr/>
        <p:txBody>
          <a:bodyPr/>
          <a:lstStyle/>
          <a:p>
            <a:r>
              <a:rPr lang="en-US" dirty="0"/>
              <a:t>Data communication systems can be used in several different configurations</a:t>
            </a:r>
          </a:p>
          <a:p>
            <a:pPr lvl="1"/>
            <a:r>
              <a:rPr lang="en-US" dirty="0"/>
              <a:t>Depending on users’ needs, types of applications, and responsiveness of the  system</a:t>
            </a:r>
          </a:p>
          <a:p>
            <a:r>
              <a:rPr lang="en-US" dirty="0"/>
              <a:t>During the past 60 years, three types of process configurations have emerged</a:t>
            </a:r>
          </a:p>
          <a:p>
            <a:pPr lvl="1"/>
            <a:r>
              <a:rPr lang="en-US" dirty="0"/>
              <a:t>Centralized, decentralized, and distributed</a:t>
            </a:r>
          </a:p>
        </p:txBody>
      </p:sp>
    </p:spTree>
    <p:extLst>
      <p:ext uri="{BB962C8B-B14F-4D97-AF65-F5344CB8AC3E}">
        <p14:creationId xmlns:p14="http://schemas.microsoft.com/office/powerpoint/2010/main" val="163680757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Title 1"/>
          <p:cNvSpPr>
            <a:spLocks noGrp="1"/>
          </p:cNvSpPr>
          <p:nvPr>
            <p:ph type="title"/>
          </p:nvPr>
        </p:nvSpPr>
        <p:spPr/>
        <p:txBody>
          <a:bodyPr>
            <a:normAutofit/>
          </a:bodyPr>
          <a:lstStyle/>
          <a:p>
            <a:pPr eaLnBrk="1" hangingPunct="1"/>
            <a:r>
              <a:rPr lang="en-US" altLang="en-US" dirty="0"/>
              <a:t>Centralized Processing (1 of 2)</a:t>
            </a:r>
          </a:p>
        </p:txBody>
      </p:sp>
      <p:sp>
        <p:nvSpPr>
          <p:cNvPr id="40963" name="Content Placeholder 2"/>
          <p:cNvSpPr>
            <a:spLocks noGrp="1"/>
          </p:cNvSpPr>
          <p:nvPr>
            <p:ph idx="1"/>
          </p:nvPr>
        </p:nvSpPr>
        <p:spPr/>
        <p:txBody>
          <a:bodyPr/>
          <a:lstStyle/>
          <a:p>
            <a:pPr eaLnBrk="1" hangingPunct="1"/>
            <a:r>
              <a:rPr lang="en-US" altLang="en-US" dirty="0"/>
              <a:t>Processing is done at one central computer</a:t>
            </a:r>
          </a:p>
          <a:p>
            <a:pPr lvl="1" eaLnBrk="1" hangingPunct="1"/>
            <a:r>
              <a:rPr lang="en-US" altLang="en-US" dirty="0"/>
              <a:t>Used in early days of computer technology </a:t>
            </a:r>
          </a:p>
          <a:p>
            <a:pPr lvl="2" eaLnBrk="1" hangingPunct="1"/>
            <a:r>
              <a:rPr lang="en-US" altLang="en-US" dirty="0"/>
              <a:t>Data-processing personnel were in short supply</a:t>
            </a:r>
          </a:p>
          <a:p>
            <a:pPr marL="959803" lvl="2" indent="-273050" eaLnBrk="1" hangingPunct="1"/>
            <a:r>
              <a:rPr lang="en-US" altLang="en-US" dirty="0"/>
              <a:t>Hardware and software were expensive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096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096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096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096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Learning Objectives (1 of 2)</a:t>
            </a:r>
          </a:p>
        </p:txBody>
      </p:sp>
      <p:sp>
        <p:nvSpPr>
          <p:cNvPr id="3" name="Content Placeholder 2"/>
          <p:cNvSpPr>
            <a:spLocks noGrp="1"/>
          </p:cNvSpPr>
          <p:nvPr>
            <p:ph idx="1"/>
          </p:nvPr>
        </p:nvSpPr>
        <p:spPr/>
        <p:txBody>
          <a:bodyPr/>
          <a:lstStyle/>
          <a:p>
            <a:r>
              <a:rPr lang="en-US" dirty="0"/>
              <a:t>Describe major applications of a data communication system</a:t>
            </a:r>
          </a:p>
          <a:p>
            <a:r>
              <a:rPr lang="en-US" dirty="0"/>
              <a:t>Explain the major components of a data communication system</a:t>
            </a:r>
          </a:p>
          <a:p>
            <a:r>
              <a:rPr lang="en-US" dirty="0"/>
              <a:t>Describe the major types of processing configurations</a:t>
            </a:r>
          </a:p>
          <a:p>
            <a:r>
              <a:rPr lang="en-US" dirty="0"/>
              <a:t>Explain the three types of networks</a:t>
            </a:r>
          </a:p>
          <a:p>
            <a:r>
              <a:rPr lang="en-US" dirty="0"/>
              <a:t>Describe the main network topologies</a:t>
            </a:r>
          </a:p>
        </p:txBody>
      </p:sp>
    </p:spTree>
    <p:extLst>
      <p:ext uri="{BB962C8B-B14F-4D97-AF65-F5344CB8AC3E}">
        <p14:creationId xmlns:p14="http://schemas.microsoft.com/office/powerpoint/2010/main" val="153237854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Title 1"/>
          <p:cNvSpPr>
            <a:spLocks noGrp="1"/>
          </p:cNvSpPr>
          <p:nvPr>
            <p:ph type="title"/>
          </p:nvPr>
        </p:nvSpPr>
        <p:spPr/>
        <p:txBody>
          <a:bodyPr>
            <a:normAutofit/>
          </a:bodyPr>
          <a:lstStyle/>
          <a:p>
            <a:pPr eaLnBrk="1" hangingPunct="1"/>
            <a:r>
              <a:rPr lang="en-US" altLang="en-US" dirty="0"/>
              <a:t>Centralized Processing (2 of 2)</a:t>
            </a:r>
            <a:endParaRPr lang="en-US" altLang="en-US" sz="2000" dirty="0"/>
          </a:p>
        </p:txBody>
      </p:sp>
      <p:sp>
        <p:nvSpPr>
          <p:cNvPr id="40963" name="Content Placeholder 2"/>
          <p:cNvSpPr>
            <a:spLocks noGrp="1"/>
          </p:cNvSpPr>
          <p:nvPr>
            <p:ph idx="1"/>
          </p:nvPr>
        </p:nvSpPr>
        <p:spPr/>
        <p:txBody>
          <a:bodyPr/>
          <a:lstStyle/>
          <a:p>
            <a:pPr eaLnBrk="1" hangingPunct="1"/>
            <a:r>
              <a:rPr lang="en-US" altLang="en-US" dirty="0"/>
              <a:t>Advantage </a:t>
            </a:r>
          </a:p>
          <a:p>
            <a:pPr marL="639763" lvl="1" indent="-273050" eaLnBrk="1" hangingPunct="1">
              <a:buFont typeface="Arial" panose="020B0604020202020204" pitchFamily="34" charset="0"/>
              <a:buChar char="•"/>
            </a:pPr>
            <a:r>
              <a:rPr lang="en-US" altLang="en-US" dirty="0"/>
              <a:t>Ability to exercise tight control on system operations and applications</a:t>
            </a:r>
          </a:p>
          <a:p>
            <a:pPr eaLnBrk="1" hangingPunct="1"/>
            <a:r>
              <a:rPr lang="en-US" altLang="en-US" dirty="0"/>
              <a:t>Disadvantage</a:t>
            </a:r>
          </a:p>
          <a:p>
            <a:pPr marL="639763" lvl="1" indent="-273050" eaLnBrk="1" hangingPunct="1">
              <a:buFont typeface="Arial" panose="020B0604020202020204" pitchFamily="34" charset="0"/>
              <a:buChar char="•"/>
            </a:pPr>
            <a:r>
              <a:rPr lang="en-US" altLang="en-US" dirty="0"/>
              <a:t>Lack of responsiveness to users’ needs </a:t>
            </a:r>
          </a:p>
        </p:txBody>
      </p:sp>
    </p:spTree>
    <p:extLst>
      <p:ext uri="{BB962C8B-B14F-4D97-AF65-F5344CB8AC3E}">
        <p14:creationId xmlns:p14="http://schemas.microsoft.com/office/powerpoint/2010/main" val="20738289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096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096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096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096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Title 1"/>
          <p:cNvSpPr>
            <a:spLocks noGrp="1"/>
          </p:cNvSpPr>
          <p:nvPr>
            <p:ph type="title"/>
          </p:nvPr>
        </p:nvSpPr>
        <p:spPr/>
        <p:txBody>
          <a:bodyPr>
            <a:normAutofit/>
          </a:bodyPr>
          <a:lstStyle/>
          <a:p>
            <a:pPr eaLnBrk="1" hangingPunct="1"/>
            <a:r>
              <a:rPr lang="en-US" altLang="en-US" dirty="0"/>
              <a:t>Decentralized Processing</a:t>
            </a:r>
          </a:p>
        </p:txBody>
      </p:sp>
      <p:sp>
        <p:nvSpPr>
          <p:cNvPr id="43011" name="Content Placeholder 2"/>
          <p:cNvSpPr>
            <a:spLocks noGrp="1"/>
          </p:cNvSpPr>
          <p:nvPr>
            <p:ph idx="1"/>
          </p:nvPr>
        </p:nvSpPr>
        <p:spPr/>
        <p:txBody>
          <a:bodyPr/>
          <a:lstStyle/>
          <a:p>
            <a:pPr eaLnBrk="1" hangingPunct="1"/>
            <a:r>
              <a:rPr lang="en-US" altLang="en-US" dirty="0"/>
              <a:t>Each user, department, or division has its own computer for performing processing tasks</a:t>
            </a:r>
          </a:p>
          <a:p>
            <a:pPr lvl="1" eaLnBrk="1" hangingPunct="1"/>
            <a:r>
              <a:rPr lang="en-US" altLang="en-US" dirty="0"/>
              <a:t>Advantage </a:t>
            </a:r>
          </a:p>
          <a:p>
            <a:pPr marL="959803" lvl="2" indent="-273050" eaLnBrk="1" hangingPunct="1"/>
            <a:r>
              <a:rPr lang="en-US" altLang="en-US" dirty="0"/>
              <a:t>Responsive to users</a:t>
            </a:r>
          </a:p>
          <a:p>
            <a:pPr lvl="1" eaLnBrk="1" hangingPunct="1"/>
            <a:r>
              <a:rPr lang="en-US" altLang="en-US" dirty="0"/>
              <a:t>Disadvantages</a:t>
            </a:r>
          </a:p>
          <a:p>
            <a:pPr marL="959803" lvl="2" indent="-273050" eaLnBrk="1" hangingPunct="1"/>
            <a:r>
              <a:rPr lang="en-US" altLang="en-US" dirty="0"/>
              <a:t>Lack of coordination among organizational units</a:t>
            </a:r>
          </a:p>
          <a:p>
            <a:pPr marL="959803" lvl="2" indent="-273050" eaLnBrk="1" hangingPunct="1"/>
            <a:r>
              <a:rPr lang="en-US" altLang="en-US" dirty="0"/>
              <a:t>High cost of having many systems</a:t>
            </a:r>
          </a:p>
          <a:p>
            <a:pPr marL="959803" lvl="2" indent="-273050" eaLnBrk="1" hangingPunct="1"/>
            <a:r>
              <a:rPr lang="en-US" altLang="en-US" dirty="0"/>
              <a:t>Duplication of efforts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301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301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3011">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3011">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3011">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3011">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3011">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Title 1"/>
          <p:cNvSpPr>
            <a:spLocks noGrp="1"/>
          </p:cNvSpPr>
          <p:nvPr>
            <p:ph type="title"/>
          </p:nvPr>
        </p:nvSpPr>
        <p:spPr/>
        <p:txBody>
          <a:bodyPr>
            <a:normAutofit/>
          </a:bodyPr>
          <a:lstStyle/>
          <a:p>
            <a:pPr eaLnBrk="1" hangingPunct="1"/>
            <a:r>
              <a:rPr lang="en-US" altLang="en-US" dirty="0"/>
              <a:t>Distributed Processing (1 of 2)</a:t>
            </a:r>
          </a:p>
        </p:txBody>
      </p:sp>
      <p:sp>
        <p:nvSpPr>
          <p:cNvPr id="45059" name="Content Placeholder 2"/>
          <p:cNvSpPr>
            <a:spLocks noGrp="1"/>
          </p:cNvSpPr>
          <p:nvPr>
            <p:ph idx="1"/>
          </p:nvPr>
        </p:nvSpPr>
        <p:spPr/>
        <p:txBody>
          <a:bodyPr/>
          <a:lstStyle/>
          <a:p>
            <a:pPr eaLnBrk="1" hangingPunct="1"/>
            <a:r>
              <a:rPr lang="en-US" altLang="en-US" dirty="0"/>
              <a:t>Maintains centralized control and decentralized operations</a:t>
            </a:r>
          </a:p>
          <a:p>
            <a:pPr lvl="1" eaLnBrk="1" hangingPunct="1"/>
            <a:r>
              <a:rPr lang="en-US" altLang="en-US" dirty="0"/>
              <a:t>Some advantages</a:t>
            </a:r>
          </a:p>
          <a:p>
            <a:pPr marL="959803" lvl="2" indent="-273050" eaLnBrk="1" hangingPunct="1"/>
            <a:r>
              <a:rPr lang="en-US" altLang="en-US" dirty="0"/>
              <a:t>Accessing unused processing power</a:t>
            </a:r>
          </a:p>
          <a:p>
            <a:pPr marL="959803" lvl="2" indent="-273050" eaLnBrk="1" hangingPunct="1"/>
            <a:r>
              <a:rPr lang="en-US" altLang="en-US" dirty="0"/>
              <a:t>Computer power can be added or removed</a:t>
            </a:r>
          </a:p>
          <a:p>
            <a:pPr marL="959803" lvl="2" indent="-273050" eaLnBrk="1" hangingPunct="1"/>
            <a:r>
              <a:rPr lang="en-US" altLang="en-US" dirty="0"/>
              <a:t>Distance and location are not limiting</a:t>
            </a:r>
          </a:p>
          <a:p>
            <a:pPr marL="959803" lvl="2" indent="-273050" eaLnBrk="1" hangingPunct="1"/>
            <a:r>
              <a:rPr lang="en-US" altLang="en-US" dirty="0"/>
              <a:t>More compatible with growth</a:t>
            </a:r>
          </a:p>
          <a:p>
            <a:pPr marL="959803" lvl="2" indent="-273050" eaLnBrk="1" hangingPunct="1"/>
            <a:r>
              <a:rPr lang="en-US" altLang="en-US" dirty="0"/>
              <a:t>Fault tolerance is improved</a:t>
            </a:r>
          </a:p>
          <a:p>
            <a:pPr marL="959803" lvl="2" indent="-273050" eaLnBrk="1" hangingPunct="1"/>
            <a:r>
              <a:rPr lang="en-US" altLang="en-US" dirty="0"/>
              <a:t>Resources can be shared to reduce costs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505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505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505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505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5059">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5059">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5059">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5059">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Title 1"/>
          <p:cNvSpPr>
            <a:spLocks noGrp="1"/>
          </p:cNvSpPr>
          <p:nvPr>
            <p:ph type="title"/>
          </p:nvPr>
        </p:nvSpPr>
        <p:spPr/>
        <p:txBody>
          <a:bodyPr>
            <a:normAutofit/>
          </a:bodyPr>
          <a:lstStyle/>
          <a:p>
            <a:pPr eaLnBrk="1" hangingPunct="1"/>
            <a:r>
              <a:rPr lang="en-US" altLang="en-US" dirty="0"/>
              <a:t>Distributed Processing (2 of 2)</a:t>
            </a:r>
            <a:endParaRPr lang="en-US" altLang="en-US" sz="2000" dirty="0"/>
          </a:p>
        </p:txBody>
      </p:sp>
      <p:sp>
        <p:nvSpPr>
          <p:cNvPr id="33795" name="Content Placeholder 2"/>
          <p:cNvSpPr>
            <a:spLocks noGrp="1"/>
          </p:cNvSpPr>
          <p:nvPr>
            <p:ph idx="1"/>
          </p:nvPr>
        </p:nvSpPr>
        <p:spPr/>
        <p:txBody>
          <a:bodyPr/>
          <a:lstStyle/>
          <a:p>
            <a:pPr lvl="1" eaLnBrk="1" hangingPunct="1">
              <a:defRPr/>
            </a:pPr>
            <a:r>
              <a:rPr lang="en-US" altLang="en-US" dirty="0"/>
              <a:t>Disadvantages</a:t>
            </a:r>
          </a:p>
          <a:p>
            <a:pPr marL="959803" lvl="2" indent="-273050" eaLnBrk="1" hangingPunct="1">
              <a:defRPr/>
            </a:pPr>
            <a:r>
              <a:rPr lang="en-US" altLang="en-US" dirty="0"/>
              <a:t>More security and privacy challenges </a:t>
            </a:r>
          </a:p>
          <a:p>
            <a:pPr marL="959803" lvl="2" indent="-273050" eaLnBrk="1" hangingPunct="1">
              <a:defRPr/>
            </a:pPr>
            <a:r>
              <a:rPr lang="en-US" altLang="en-US" dirty="0"/>
              <a:t>Incompatibility between various pieces of equipment</a:t>
            </a:r>
          </a:p>
          <a:p>
            <a:pPr marL="959803" lvl="2" indent="-273050" eaLnBrk="1" hangingPunct="1">
              <a:defRPr/>
            </a:pPr>
            <a:r>
              <a:rPr lang="en-US" altLang="en-US" dirty="0"/>
              <a:t>Managing the network is challenging</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379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379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379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379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Title 1"/>
          <p:cNvSpPr>
            <a:spLocks noGrp="1"/>
          </p:cNvSpPr>
          <p:nvPr>
            <p:ph type="title"/>
          </p:nvPr>
        </p:nvSpPr>
        <p:spPr/>
        <p:txBody>
          <a:bodyPr>
            <a:noAutofit/>
          </a:bodyPr>
          <a:lstStyle/>
          <a:p>
            <a:r>
              <a:rPr lang="en-US" altLang="en-US" dirty="0"/>
              <a:t>Open Systems Interconnection Model (1 of 2)</a:t>
            </a:r>
          </a:p>
        </p:txBody>
      </p:sp>
      <p:sp>
        <p:nvSpPr>
          <p:cNvPr id="49155" name="Content Placeholder 2"/>
          <p:cNvSpPr>
            <a:spLocks noGrp="1"/>
          </p:cNvSpPr>
          <p:nvPr>
            <p:ph idx="1"/>
          </p:nvPr>
        </p:nvSpPr>
        <p:spPr/>
        <p:txBody>
          <a:bodyPr/>
          <a:lstStyle/>
          <a:p>
            <a:r>
              <a:rPr lang="en-US" altLang="en-US" dirty="0"/>
              <a:t>Seven-layer architecture for defining how data is transmitted from computer to computer in a network</a:t>
            </a:r>
          </a:p>
          <a:p>
            <a:pPr lvl="1"/>
            <a:r>
              <a:rPr lang="en-US" altLang="en-US" dirty="0"/>
              <a:t>Standardizes interactions between network computers exchanging information</a:t>
            </a:r>
          </a:p>
          <a:p>
            <a:r>
              <a:rPr lang="en-US" altLang="en-US" dirty="0"/>
              <a:t>Layers in the architecture</a:t>
            </a:r>
          </a:p>
          <a:p>
            <a:pPr lvl="1"/>
            <a:r>
              <a:rPr lang="en-US" altLang="en-US" dirty="0"/>
              <a:t>Application: serves as the window through which applications access network services</a:t>
            </a:r>
          </a:p>
          <a:p>
            <a:pPr lvl="1"/>
            <a:r>
              <a:rPr lang="en-US" altLang="en-US" dirty="0"/>
              <a:t>Presentation: formats message packets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915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915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915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915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915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Title 1"/>
          <p:cNvSpPr>
            <a:spLocks noGrp="1"/>
          </p:cNvSpPr>
          <p:nvPr>
            <p:ph type="title"/>
          </p:nvPr>
        </p:nvSpPr>
        <p:spPr/>
        <p:txBody>
          <a:bodyPr>
            <a:noAutofit/>
          </a:bodyPr>
          <a:lstStyle/>
          <a:p>
            <a:r>
              <a:rPr lang="en-US" altLang="en-US" dirty="0"/>
              <a:t>Open Systems Interconnection Model (2 of 2)</a:t>
            </a:r>
            <a:endParaRPr lang="en-US" altLang="en-US" sz="2000" dirty="0"/>
          </a:p>
        </p:txBody>
      </p:sp>
      <p:sp>
        <p:nvSpPr>
          <p:cNvPr id="51203" name="Content Placeholder 2"/>
          <p:cNvSpPr>
            <a:spLocks noGrp="1"/>
          </p:cNvSpPr>
          <p:nvPr>
            <p:ph idx="1"/>
          </p:nvPr>
        </p:nvSpPr>
        <p:spPr/>
        <p:txBody>
          <a:bodyPr/>
          <a:lstStyle/>
          <a:p>
            <a:pPr lvl="1"/>
            <a:r>
              <a:rPr lang="en-US" altLang="en-US" dirty="0"/>
              <a:t>Session: establishes a communication session between computers</a:t>
            </a:r>
          </a:p>
          <a:p>
            <a:pPr lvl="1"/>
            <a:r>
              <a:rPr lang="en-US" altLang="en-US" dirty="0"/>
              <a:t>Transport: generates the receiver’s address and ensures the integrity of messages</a:t>
            </a:r>
          </a:p>
          <a:p>
            <a:pPr lvl="1"/>
            <a:r>
              <a:rPr lang="en-US" altLang="en-US" dirty="0"/>
              <a:t>Network: routes messages</a:t>
            </a:r>
          </a:p>
          <a:p>
            <a:pPr lvl="1"/>
            <a:r>
              <a:rPr lang="en-US" altLang="en-US" dirty="0"/>
              <a:t>Data link: oversees the establishment and control of the communication link</a:t>
            </a:r>
          </a:p>
          <a:p>
            <a:pPr lvl="1"/>
            <a:r>
              <a:rPr lang="en-US" altLang="en-US" dirty="0"/>
              <a:t>Physical: defines the physical medium used for communication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120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120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120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120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120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Title 1"/>
          <p:cNvSpPr>
            <a:spLocks noGrp="1"/>
          </p:cNvSpPr>
          <p:nvPr>
            <p:ph type="title"/>
          </p:nvPr>
        </p:nvSpPr>
        <p:spPr/>
        <p:txBody>
          <a:bodyPr>
            <a:normAutofit fontScale="90000"/>
          </a:bodyPr>
          <a:lstStyle/>
          <a:p>
            <a:br>
              <a:rPr lang="en-US" altLang="en-US" dirty="0"/>
            </a:br>
            <a:r>
              <a:rPr lang="en-US" altLang="en-US" sz="3600" dirty="0"/>
              <a:t>Types of Networks (1 of 2)</a:t>
            </a:r>
            <a:br>
              <a:rPr lang="en-US" altLang="en-US" dirty="0"/>
            </a:br>
            <a:endParaRPr lang="en-US" altLang="en-US" dirty="0"/>
          </a:p>
        </p:txBody>
      </p:sp>
      <p:sp>
        <p:nvSpPr>
          <p:cNvPr id="36867" name="Content Placeholder 2"/>
          <p:cNvSpPr>
            <a:spLocks noGrp="1"/>
          </p:cNvSpPr>
          <p:nvPr>
            <p:ph idx="1"/>
          </p:nvPr>
        </p:nvSpPr>
        <p:spPr/>
        <p:txBody>
          <a:bodyPr/>
          <a:lstStyle/>
          <a:p>
            <a:r>
              <a:rPr lang="en-US" altLang="en-US" dirty="0"/>
              <a:t>Network Interface Card (NIC)</a:t>
            </a:r>
          </a:p>
          <a:p>
            <a:pPr lvl="1"/>
            <a:r>
              <a:rPr lang="en-US" altLang="en-US" dirty="0"/>
              <a:t>Hardware component that enables computers to communicate over a network</a:t>
            </a:r>
          </a:p>
          <a:p>
            <a:pPr lvl="1"/>
            <a:r>
              <a:rPr lang="en-US" altLang="en-US" dirty="0"/>
              <a:t>Known as an adapter card</a:t>
            </a:r>
          </a:p>
          <a:p>
            <a:pPr lvl="1"/>
            <a:r>
              <a:rPr lang="en-US" altLang="en-US" dirty="0"/>
              <a:t>Operates at the OSI model’s Physical and Data Link</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686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686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686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6867">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Types of Networks (2 of 2)</a:t>
            </a:r>
          </a:p>
        </p:txBody>
      </p:sp>
      <p:sp>
        <p:nvSpPr>
          <p:cNvPr id="3" name="Content Placeholder 2"/>
          <p:cNvSpPr>
            <a:spLocks noGrp="1"/>
          </p:cNvSpPr>
          <p:nvPr>
            <p:ph idx="1"/>
          </p:nvPr>
        </p:nvSpPr>
        <p:spPr/>
        <p:txBody>
          <a:bodyPr/>
          <a:lstStyle/>
          <a:p>
            <a:r>
              <a:rPr lang="en-US" dirty="0"/>
              <a:t>Local area network (LAN)</a:t>
            </a:r>
          </a:p>
          <a:p>
            <a:pPr lvl="1"/>
            <a:r>
              <a:rPr lang="en-US" dirty="0"/>
              <a:t>Connects workstations and peripheral devices that are in close proximity</a:t>
            </a:r>
          </a:p>
          <a:p>
            <a:r>
              <a:rPr lang="en-US" dirty="0"/>
              <a:t>Wide area network (WAN)</a:t>
            </a:r>
          </a:p>
          <a:p>
            <a:pPr lvl="1"/>
            <a:r>
              <a:rPr lang="en-US" dirty="0"/>
              <a:t>Spans several cities, states, or countries and is owned by different parties</a:t>
            </a:r>
          </a:p>
          <a:p>
            <a:r>
              <a:rPr lang="en-US" dirty="0"/>
              <a:t>Metropolitan area network (MAN)</a:t>
            </a:r>
          </a:p>
          <a:p>
            <a:pPr lvl="1"/>
            <a:r>
              <a:rPr lang="en-US" dirty="0"/>
              <a:t>Designed to handle data communication for multiple organizations in a city and nearby cities as well</a:t>
            </a:r>
          </a:p>
          <a:p>
            <a:pPr lvl="1"/>
            <a:endParaRPr lang="en-US" dirty="0"/>
          </a:p>
        </p:txBody>
      </p:sp>
    </p:spTree>
    <p:extLst>
      <p:ext uri="{BB962C8B-B14F-4D97-AF65-F5344CB8AC3E}">
        <p14:creationId xmlns:p14="http://schemas.microsoft.com/office/powerpoint/2010/main" val="342961443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Title 3"/>
          <p:cNvSpPr>
            <a:spLocks noGrp="1"/>
          </p:cNvSpPr>
          <p:nvPr>
            <p:ph type="title"/>
          </p:nvPr>
        </p:nvSpPr>
        <p:spPr>
          <a:xfrm>
            <a:off x="1998437" y="436023"/>
            <a:ext cx="6916742" cy="983201"/>
          </a:xfrm>
        </p:spPr>
        <p:txBody>
          <a:bodyPr>
            <a:normAutofit/>
          </a:bodyPr>
          <a:lstStyle/>
          <a:p>
            <a:pPr marL="1279525" indent="-1279525" eaLnBrk="1" hangingPunct="1"/>
            <a:r>
              <a:rPr lang="en-US" altLang="en-US" dirty="0">
                <a:solidFill>
                  <a:schemeClr val="bg1"/>
                </a:solidFill>
                <a:effectLst/>
                <a:latin typeface="Folio Std Medium"/>
                <a:ea typeface="Franklin Gothic Medium" panose="020B0603020102020204" pitchFamily="34" charset="0"/>
                <a:cs typeface="Franklin Gothic Medium" panose="020B0603020102020204" pitchFamily="34" charset="0"/>
              </a:rPr>
              <a:t>6.3	</a:t>
            </a:r>
            <a:r>
              <a:rPr lang="en-US" altLang="en-US" dirty="0">
                <a:effectLst/>
                <a:latin typeface="Folio Std Medium"/>
                <a:ea typeface="Franklin Gothic Medium" panose="020B0603020102020204" pitchFamily="34" charset="0"/>
                <a:cs typeface="Franklin Gothic Medium" panose="020B0603020102020204" pitchFamily="34" charset="0"/>
              </a:rPr>
              <a:t>A Local Area Network</a:t>
            </a:r>
          </a:p>
        </p:txBody>
      </p:sp>
      <p:pic>
        <p:nvPicPr>
          <p:cNvPr id="2" name="Picture 1" descr="This figure illustrates a local area network in the form of a pictorial flowchart. It shows the Internet, which is represented by a cloud, connected to a hub. The hub is also connected to a server and three workstations." title="Exhibit 6.3 - A Local Area Network"/>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140331" y="1642532"/>
            <a:ext cx="3447619" cy="4558517"/>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Title 3"/>
          <p:cNvSpPr>
            <a:spLocks noGrp="1"/>
          </p:cNvSpPr>
          <p:nvPr>
            <p:ph type="title"/>
          </p:nvPr>
        </p:nvSpPr>
        <p:spPr>
          <a:xfrm>
            <a:off x="1995781" y="452957"/>
            <a:ext cx="6916742" cy="983201"/>
          </a:xfrm>
        </p:spPr>
        <p:txBody>
          <a:bodyPr>
            <a:normAutofit/>
          </a:bodyPr>
          <a:lstStyle/>
          <a:p>
            <a:pPr marL="1279525" indent="-1279525" eaLnBrk="1" hangingPunct="1"/>
            <a:r>
              <a:rPr lang="en-US" altLang="en-US" dirty="0">
                <a:effectLst/>
                <a:latin typeface="Folio Std Medium"/>
                <a:ea typeface="Franklin Gothic Medium" panose="020B0603020102020204" pitchFamily="34" charset="0"/>
                <a:cs typeface="Franklin Gothic Medium" panose="020B0603020102020204" pitchFamily="34" charset="0"/>
              </a:rPr>
              <a:t>6.4	A Wide Area Network</a:t>
            </a:r>
          </a:p>
        </p:txBody>
      </p:sp>
      <p:pic>
        <p:nvPicPr>
          <p:cNvPr id="2" name="Picture 1" descr="This figure illustrates a wide area network in the form of a pictorial flowchart. It shows that there are multiple servers connected to each other around the world and that these servers are in turn connected to multiple workstations around the world." title="Exhibit 6.4 - A Wide Area Network"/>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94400" y="1634299"/>
            <a:ext cx="4445068" cy="4679993"/>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Learning Objectives (2 of 2)</a:t>
            </a:r>
          </a:p>
        </p:txBody>
      </p:sp>
      <p:sp>
        <p:nvSpPr>
          <p:cNvPr id="3" name="Content Placeholder 2"/>
          <p:cNvSpPr>
            <a:spLocks noGrp="1"/>
          </p:cNvSpPr>
          <p:nvPr>
            <p:ph idx="1"/>
          </p:nvPr>
        </p:nvSpPr>
        <p:spPr/>
        <p:txBody>
          <a:bodyPr/>
          <a:lstStyle/>
          <a:p>
            <a:r>
              <a:rPr lang="en-US" dirty="0"/>
              <a:t>Explain important networking concepts, such as bandwidth, routing, routers,  and the client/server model</a:t>
            </a:r>
          </a:p>
          <a:p>
            <a:r>
              <a:rPr lang="en-US" dirty="0"/>
              <a:t>Describe wireless and mobile technologies and networks</a:t>
            </a:r>
          </a:p>
          <a:p>
            <a:r>
              <a:rPr lang="en-US" dirty="0"/>
              <a:t>Discuss the importance of wireless security and the techniques used</a:t>
            </a:r>
          </a:p>
          <a:p>
            <a:r>
              <a:rPr lang="en-US" dirty="0"/>
              <a:t>Summarize the convergence phenomenon and its applications for business and personal use</a:t>
            </a:r>
          </a:p>
        </p:txBody>
      </p:sp>
    </p:spTree>
    <p:extLst>
      <p:ext uri="{BB962C8B-B14F-4D97-AF65-F5344CB8AC3E}">
        <p14:creationId xmlns:p14="http://schemas.microsoft.com/office/powerpoint/2010/main" val="272211539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Title 3"/>
          <p:cNvSpPr>
            <a:spLocks noGrp="1"/>
          </p:cNvSpPr>
          <p:nvPr>
            <p:ph type="title"/>
          </p:nvPr>
        </p:nvSpPr>
        <p:spPr>
          <a:xfrm>
            <a:off x="2015366" y="450311"/>
            <a:ext cx="6916742" cy="983201"/>
          </a:xfrm>
        </p:spPr>
        <p:txBody>
          <a:bodyPr>
            <a:normAutofit/>
          </a:bodyPr>
          <a:lstStyle/>
          <a:p>
            <a:pPr marL="1279525" indent="-1279525" eaLnBrk="1" hangingPunct="1"/>
            <a:r>
              <a:rPr lang="en-US" altLang="en-US" dirty="0">
                <a:effectLst/>
                <a:latin typeface="Folio Std Medium"/>
                <a:ea typeface="Franklin Gothic Medium" panose="020B0603020102020204" pitchFamily="34" charset="0"/>
                <a:cs typeface="Franklin Gothic Medium" panose="020B0603020102020204" pitchFamily="34" charset="0"/>
              </a:rPr>
              <a:t>6.5	A Metropolitan Area Network</a:t>
            </a:r>
          </a:p>
        </p:txBody>
      </p:sp>
      <p:pic>
        <p:nvPicPr>
          <p:cNvPr id="2" name="Picture 1" descr="This figure illustrates a metropolitan area network in the form of a pictorial flowchart. It shows how a wide area network of servers is connected to multiple metropolitan area networks that are in turn connected to multiple local area networks." title="Exhibit 6.5 - A Metropolitan Area Network"/>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461579" y="1727200"/>
            <a:ext cx="6701080" cy="4383704"/>
          </a:xfrm>
          <a:prstGeom prst="rect">
            <a:avLst/>
          </a:prstGeom>
        </p:spPr>
      </p:pic>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Title 1"/>
          <p:cNvSpPr>
            <a:spLocks noGrp="1"/>
          </p:cNvSpPr>
          <p:nvPr>
            <p:ph type="title"/>
          </p:nvPr>
        </p:nvSpPr>
        <p:spPr/>
        <p:txBody>
          <a:bodyPr>
            <a:normAutofit/>
          </a:bodyPr>
          <a:lstStyle/>
          <a:p>
            <a:pPr eaLnBrk="1" hangingPunct="1"/>
            <a:r>
              <a:rPr lang="en-US" altLang="en-US" dirty="0"/>
              <a:t>Network Topologies</a:t>
            </a:r>
          </a:p>
        </p:txBody>
      </p:sp>
      <p:sp>
        <p:nvSpPr>
          <p:cNvPr id="63491" name="Content Placeholder 2"/>
          <p:cNvSpPr>
            <a:spLocks noGrp="1"/>
          </p:cNvSpPr>
          <p:nvPr>
            <p:ph idx="1"/>
          </p:nvPr>
        </p:nvSpPr>
        <p:spPr/>
        <p:txBody>
          <a:bodyPr/>
          <a:lstStyle/>
          <a:p>
            <a:pPr eaLnBrk="1" hangingPunct="1"/>
            <a:r>
              <a:rPr lang="en-IN" altLang="en-US" dirty="0"/>
              <a:t>Represent a network’s physical layout, including the arrangement of computers and cables</a:t>
            </a:r>
          </a:p>
          <a:p>
            <a:pPr eaLnBrk="1" hangingPunct="1"/>
            <a:r>
              <a:rPr lang="en-US" altLang="en-US" dirty="0"/>
              <a:t>Common topologies</a:t>
            </a:r>
          </a:p>
          <a:p>
            <a:pPr lvl="1" eaLnBrk="1" hangingPunct="1"/>
            <a:r>
              <a:rPr lang="en-US" altLang="en-US" dirty="0"/>
              <a:t>Star</a:t>
            </a:r>
          </a:p>
          <a:p>
            <a:pPr marL="639763" lvl="1" indent="-273050" eaLnBrk="1" hangingPunct="1">
              <a:buFont typeface="Arial" panose="020B0604020202020204" pitchFamily="34" charset="0"/>
              <a:buChar char="•"/>
            </a:pPr>
            <a:r>
              <a:rPr lang="en-US" altLang="en-US" dirty="0"/>
              <a:t>Ring</a:t>
            </a:r>
          </a:p>
          <a:p>
            <a:pPr marL="639763" lvl="1" indent="-273050" eaLnBrk="1" hangingPunct="1">
              <a:buFont typeface="Arial" panose="020B0604020202020204" pitchFamily="34" charset="0"/>
              <a:buChar char="•"/>
            </a:pPr>
            <a:r>
              <a:rPr lang="en-US" altLang="en-US" dirty="0"/>
              <a:t>Bus</a:t>
            </a:r>
          </a:p>
          <a:p>
            <a:pPr marL="639763" lvl="1" indent="-273050" eaLnBrk="1" hangingPunct="1">
              <a:buFont typeface="Arial" panose="020B0604020202020204" pitchFamily="34" charset="0"/>
              <a:buChar char="•"/>
            </a:pPr>
            <a:r>
              <a:rPr lang="en-US" altLang="en-US" dirty="0"/>
              <a:t>Hierarchical</a:t>
            </a:r>
          </a:p>
          <a:p>
            <a:pPr marL="639763" lvl="1" indent="-273050" eaLnBrk="1" hangingPunct="1">
              <a:buFont typeface="Arial" panose="020B0604020202020204" pitchFamily="34" charset="0"/>
              <a:buChar char="•"/>
            </a:pPr>
            <a:r>
              <a:rPr lang="en-US" altLang="en-US" dirty="0"/>
              <a:t>Mesh</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349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349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3491">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3491">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3491">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3491">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63491">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Title 1"/>
          <p:cNvSpPr>
            <a:spLocks noGrp="1"/>
          </p:cNvSpPr>
          <p:nvPr>
            <p:ph type="title"/>
          </p:nvPr>
        </p:nvSpPr>
        <p:spPr/>
        <p:txBody>
          <a:bodyPr>
            <a:normAutofit/>
          </a:bodyPr>
          <a:lstStyle/>
          <a:p>
            <a:pPr eaLnBrk="1" hangingPunct="1"/>
            <a:r>
              <a:rPr lang="en-US" altLang="en-US" dirty="0"/>
              <a:t>Star Topology (1 of 2)</a:t>
            </a:r>
          </a:p>
        </p:txBody>
      </p:sp>
      <p:sp>
        <p:nvSpPr>
          <p:cNvPr id="65539" name="Content Placeholder 2"/>
          <p:cNvSpPr>
            <a:spLocks noGrp="1"/>
          </p:cNvSpPr>
          <p:nvPr>
            <p:ph idx="1"/>
          </p:nvPr>
        </p:nvSpPr>
        <p:spPr/>
        <p:txBody>
          <a:bodyPr/>
          <a:lstStyle/>
          <a:p>
            <a:pPr eaLnBrk="1" hangingPunct="1"/>
            <a:r>
              <a:rPr lang="en-US" altLang="en-US" dirty="0"/>
              <a:t>Consists of a central computer and a series of nodes</a:t>
            </a:r>
          </a:p>
          <a:p>
            <a:pPr lvl="1" eaLnBrk="1" hangingPunct="1"/>
            <a:r>
              <a:rPr lang="en-US" altLang="en-US" dirty="0"/>
              <a:t>Advantages</a:t>
            </a:r>
          </a:p>
          <a:p>
            <a:pPr marL="959803" lvl="2" indent="-273050" eaLnBrk="1" hangingPunct="1"/>
            <a:r>
              <a:rPr lang="en-US" altLang="en-US" dirty="0"/>
              <a:t>Cable layouts are easy to modify</a:t>
            </a:r>
          </a:p>
          <a:p>
            <a:pPr marL="959803" lvl="2" indent="-273050" eaLnBrk="1" hangingPunct="1"/>
            <a:r>
              <a:rPr lang="en-US" altLang="en-US" dirty="0"/>
              <a:t>Centralized control makes detecting problems easier</a:t>
            </a:r>
          </a:p>
          <a:p>
            <a:pPr marL="959803" lvl="2" indent="-273050" eaLnBrk="1" hangingPunct="1"/>
            <a:r>
              <a:rPr lang="en-US" altLang="en-US" dirty="0"/>
              <a:t>Nodes can be added to the network easily</a:t>
            </a:r>
          </a:p>
          <a:p>
            <a:pPr marL="959803" lvl="2" indent="-273050" eaLnBrk="1" hangingPunct="1"/>
            <a:r>
              <a:rPr lang="en-US" altLang="en-US" dirty="0"/>
              <a:t>Effective at handling short bursts of traffic</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553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553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553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553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5539">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5539">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Title 1"/>
          <p:cNvSpPr>
            <a:spLocks noGrp="1"/>
          </p:cNvSpPr>
          <p:nvPr>
            <p:ph type="title"/>
          </p:nvPr>
        </p:nvSpPr>
        <p:spPr/>
        <p:txBody>
          <a:bodyPr>
            <a:normAutofit/>
          </a:bodyPr>
          <a:lstStyle/>
          <a:p>
            <a:r>
              <a:rPr lang="en-US" altLang="en-US" dirty="0"/>
              <a:t>Star Topology (2 of 2)</a:t>
            </a:r>
            <a:endParaRPr lang="en-US" altLang="en-US" sz="2000" dirty="0"/>
          </a:p>
        </p:txBody>
      </p:sp>
      <p:sp>
        <p:nvSpPr>
          <p:cNvPr id="65539" name="Content Placeholder 2"/>
          <p:cNvSpPr>
            <a:spLocks noGrp="1"/>
          </p:cNvSpPr>
          <p:nvPr>
            <p:ph idx="1"/>
          </p:nvPr>
        </p:nvSpPr>
        <p:spPr/>
        <p:txBody>
          <a:bodyPr/>
          <a:lstStyle/>
          <a:p>
            <a:pPr lvl="1" eaLnBrk="1" hangingPunct="1"/>
            <a:r>
              <a:rPr lang="en-US" altLang="en-US" dirty="0"/>
              <a:t>Disadvantages</a:t>
            </a:r>
          </a:p>
          <a:p>
            <a:pPr marL="959803" lvl="2" indent="-273050" eaLnBrk="1" hangingPunct="1"/>
            <a:r>
              <a:rPr lang="en-US" altLang="en-US" dirty="0"/>
              <a:t>If the central host fails, the entire network becomes inoperable </a:t>
            </a:r>
          </a:p>
          <a:p>
            <a:pPr marL="959803" lvl="2" indent="-273050" eaLnBrk="1" hangingPunct="1"/>
            <a:r>
              <a:rPr lang="en-US" altLang="en-US" dirty="0"/>
              <a:t>Increases cost as many cables are required</a:t>
            </a:r>
          </a:p>
        </p:txBody>
      </p:sp>
    </p:spTree>
    <p:extLst>
      <p:ext uri="{BB962C8B-B14F-4D97-AF65-F5344CB8AC3E}">
        <p14:creationId xmlns:p14="http://schemas.microsoft.com/office/powerpoint/2010/main" val="6942625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553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553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5539">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Title 1"/>
          <p:cNvSpPr>
            <a:spLocks noGrp="1"/>
          </p:cNvSpPr>
          <p:nvPr>
            <p:ph type="title"/>
          </p:nvPr>
        </p:nvSpPr>
        <p:spPr/>
        <p:txBody>
          <a:bodyPr/>
          <a:lstStyle/>
          <a:p>
            <a:r>
              <a:rPr lang="en-US" altLang="en-US" dirty="0"/>
              <a:t>Ring Topology</a:t>
            </a:r>
          </a:p>
        </p:txBody>
      </p:sp>
      <p:sp>
        <p:nvSpPr>
          <p:cNvPr id="67587" name="Content Placeholder 2"/>
          <p:cNvSpPr>
            <a:spLocks noGrp="1"/>
          </p:cNvSpPr>
          <p:nvPr>
            <p:ph idx="1"/>
          </p:nvPr>
        </p:nvSpPr>
        <p:spPr/>
        <p:txBody>
          <a:bodyPr/>
          <a:lstStyle/>
          <a:p>
            <a:pPr>
              <a:spcBef>
                <a:spcPts val="500"/>
              </a:spcBef>
            </a:pPr>
            <a:r>
              <a:rPr lang="en-US" altLang="en-US" dirty="0"/>
              <a:t>No host computer is required; each computer manages its own connectivity</a:t>
            </a:r>
          </a:p>
          <a:p>
            <a:pPr lvl="1">
              <a:spcBef>
                <a:spcPts val="500"/>
              </a:spcBef>
            </a:pPr>
            <a:r>
              <a:rPr lang="en-US" altLang="en-US" dirty="0"/>
              <a:t>Each node is connected to two other nodes: upstream and downstream neighbors</a:t>
            </a:r>
          </a:p>
          <a:p>
            <a:pPr lvl="1">
              <a:spcBef>
                <a:spcPts val="500"/>
              </a:spcBef>
            </a:pPr>
            <a:r>
              <a:rPr lang="en-US" altLang="en-US" dirty="0"/>
              <a:t>Transmission is in one direction</a:t>
            </a:r>
          </a:p>
          <a:p>
            <a:pPr lvl="1">
              <a:spcBef>
                <a:spcPts val="500"/>
              </a:spcBef>
            </a:pPr>
            <a:r>
              <a:rPr lang="en-US" altLang="en-US" dirty="0"/>
              <a:t>Needs less cable than star topology</a:t>
            </a:r>
          </a:p>
          <a:p>
            <a:pPr lvl="1">
              <a:spcBef>
                <a:spcPts val="500"/>
              </a:spcBef>
            </a:pPr>
            <a:r>
              <a:rPr lang="en-US" altLang="en-US" dirty="0"/>
              <a:t>Diagnosing problems and modifying the network are difficult</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758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758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758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758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758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Title 1"/>
          <p:cNvSpPr>
            <a:spLocks noGrp="1"/>
          </p:cNvSpPr>
          <p:nvPr>
            <p:ph type="title"/>
          </p:nvPr>
        </p:nvSpPr>
        <p:spPr/>
        <p:txBody>
          <a:bodyPr/>
          <a:lstStyle/>
          <a:p>
            <a:r>
              <a:rPr lang="en-US" altLang="en-US" dirty="0"/>
              <a:t>Bus Topology (1 of 2)</a:t>
            </a:r>
          </a:p>
        </p:txBody>
      </p:sp>
      <p:sp>
        <p:nvSpPr>
          <p:cNvPr id="69635" name="Content Placeholder 2"/>
          <p:cNvSpPr>
            <a:spLocks noGrp="1"/>
          </p:cNvSpPr>
          <p:nvPr>
            <p:ph idx="1"/>
          </p:nvPr>
        </p:nvSpPr>
        <p:spPr/>
        <p:txBody>
          <a:bodyPr/>
          <a:lstStyle/>
          <a:p>
            <a:r>
              <a:rPr lang="en-US" altLang="en-US" dirty="0"/>
              <a:t>Connects nodes along a network segment </a:t>
            </a:r>
          </a:p>
          <a:p>
            <a:pPr lvl="1"/>
            <a:r>
              <a:rPr lang="en-US" altLang="en-US" dirty="0"/>
              <a:t>Ends of the cable are not connected</a:t>
            </a:r>
          </a:p>
          <a:p>
            <a:pPr lvl="1"/>
            <a:r>
              <a:rPr lang="en-US" altLang="en-US" dirty="0"/>
              <a:t>Terminator: hardware device used at each end of the cable to absorb the signal</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963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963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963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Title 1"/>
          <p:cNvSpPr>
            <a:spLocks noGrp="1"/>
          </p:cNvSpPr>
          <p:nvPr>
            <p:ph type="title"/>
          </p:nvPr>
        </p:nvSpPr>
        <p:spPr/>
        <p:txBody>
          <a:bodyPr>
            <a:noAutofit/>
          </a:bodyPr>
          <a:lstStyle/>
          <a:p>
            <a:r>
              <a:rPr lang="en-IN" altLang="en-US" dirty="0"/>
              <a:t>Bus Topology (2 of 2)</a:t>
            </a:r>
            <a:endParaRPr lang="en-US" altLang="en-US" dirty="0"/>
          </a:p>
        </p:txBody>
      </p:sp>
      <p:sp>
        <p:nvSpPr>
          <p:cNvPr id="71683" name="Content Placeholder 2"/>
          <p:cNvSpPr>
            <a:spLocks noGrp="1"/>
          </p:cNvSpPr>
          <p:nvPr>
            <p:ph idx="1"/>
          </p:nvPr>
        </p:nvSpPr>
        <p:spPr/>
        <p:txBody>
          <a:bodyPr/>
          <a:lstStyle/>
          <a:p>
            <a:pPr lvl="0"/>
            <a:r>
              <a:rPr lang="en-US" altLang="en-US" dirty="0"/>
              <a:t>Advantages</a:t>
            </a:r>
          </a:p>
          <a:p>
            <a:pPr lvl="1"/>
            <a:r>
              <a:rPr lang="en-US" altLang="en-US" dirty="0"/>
              <a:t>Easy to extend and reliable</a:t>
            </a:r>
          </a:p>
          <a:p>
            <a:pPr lvl="1"/>
            <a:r>
              <a:rPr lang="en-US" altLang="en-US" dirty="0"/>
              <a:t>Wiring layout is simple and uses the least amount of cable of any topology; keeps costs down</a:t>
            </a:r>
          </a:p>
          <a:p>
            <a:pPr lvl="1"/>
            <a:r>
              <a:rPr lang="en-US" altLang="en-US" dirty="0"/>
              <a:t>Best for handling steady traffic </a:t>
            </a:r>
          </a:p>
          <a:p>
            <a:r>
              <a:rPr lang="en-US" altLang="en-US" dirty="0"/>
              <a:t>Disadvantages</a:t>
            </a:r>
          </a:p>
          <a:p>
            <a:pPr lvl="1"/>
            <a:r>
              <a:rPr lang="en-US" altLang="en-US" dirty="0"/>
              <a:t>Fault diagnosis is difficult</a:t>
            </a:r>
          </a:p>
          <a:p>
            <a:pPr lvl="1"/>
            <a:r>
              <a:rPr lang="en-US" altLang="en-US" dirty="0"/>
              <a:t>Bus cable can be a bottleneck when network traffic is heavy</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168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168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168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168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168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168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7168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Title 1"/>
          <p:cNvSpPr>
            <a:spLocks noGrp="1"/>
          </p:cNvSpPr>
          <p:nvPr>
            <p:ph type="title"/>
          </p:nvPr>
        </p:nvSpPr>
        <p:spPr/>
        <p:txBody>
          <a:bodyPr/>
          <a:lstStyle/>
          <a:p>
            <a:r>
              <a:rPr lang="en-US" altLang="en-US" dirty="0"/>
              <a:t>Hierarchical Topology (1 of 3)</a:t>
            </a:r>
          </a:p>
        </p:txBody>
      </p:sp>
      <p:sp>
        <p:nvSpPr>
          <p:cNvPr id="34819" name="Content Placeholder 2"/>
          <p:cNvSpPr>
            <a:spLocks noGrp="1"/>
          </p:cNvSpPr>
          <p:nvPr>
            <p:ph idx="1"/>
          </p:nvPr>
        </p:nvSpPr>
        <p:spPr/>
        <p:txBody>
          <a:bodyPr/>
          <a:lstStyle/>
          <a:p>
            <a:r>
              <a:rPr lang="en-IN" altLang="en-US" dirty="0"/>
              <a:t>Combines computers with different processing strengths in different organizational levels</a:t>
            </a:r>
          </a:p>
          <a:p>
            <a:r>
              <a:rPr lang="en-IN" altLang="en-US" dirty="0"/>
              <a:t>Used by traditional mainframe networks</a:t>
            </a:r>
          </a:p>
          <a:p>
            <a:pPr lvl="1"/>
            <a:r>
              <a:rPr lang="en-IN" altLang="en-US" dirty="0"/>
              <a:t>Mainframe computer is at the top</a:t>
            </a:r>
          </a:p>
          <a:p>
            <a:pPr lvl="1"/>
            <a:r>
              <a:rPr lang="en-IN" altLang="en-US" dirty="0"/>
              <a:t>Front-end processors (FEPs) are at the second level</a:t>
            </a:r>
            <a:endParaRPr lang="en-US"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481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481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481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481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Title 1"/>
          <p:cNvSpPr>
            <a:spLocks noGrp="1"/>
          </p:cNvSpPr>
          <p:nvPr>
            <p:ph type="title"/>
          </p:nvPr>
        </p:nvSpPr>
        <p:spPr/>
        <p:txBody>
          <a:bodyPr/>
          <a:lstStyle/>
          <a:p>
            <a:r>
              <a:rPr lang="en-US" altLang="en-US" dirty="0"/>
              <a:t>Hierarchical Topology (2 of 3)</a:t>
            </a:r>
          </a:p>
        </p:txBody>
      </p:sp>
      <p:sp>
        <p:nvSpPr>
          <p:cNvPr id="75779" name="Content Placeholder 2"/>
          <p:cNvSpPr>
            <a:spLocks noGrp="1"/>
          </p:cNvSpPr>
          <p:nvPr>
            <p:ph idx="1"/>
          </p:nvPr>
        </p:nvSpPr>
        <p:spPr/>
        <p:txBody>
          <a:bodyPr/>
          <a:lstStyle/>
          <a:p>
            <a:pPr lvl="1"/>
            <a:r>
              <a:rPr lang="en-IN" altLang="en-US" dirty="0"/>
              <a:t>Controllers and multiplexers are at the third level</a:t>
            </a:r>
          </a:p>
          <a:p>
            <a:pPr lvl="2"/>
            <a:r>
              <a:rPr lang="en-IN" altLang="en-US" dirty="0"/>
              <a:t>Controller: hardware and software device that controls data transfer from a computer to a peripheral device</a:t>
            </a:r>
          </a:p>
          <a:p>
            <a:pPr lvl="2"/>
            <a:r>
              <a:rPr lang="en-IN" altLang="en-US" dirty="0"/>
              <a:t>Multiplexer: hardware device that allows several nodes to share one communication channel</a:t>
            </a:r>
          </a:p>
          <a:p>
            <a:pPr lvl="1"/>
            <a:r>
              <a:rPr lang="en-IN" altLang="en-US" dirty="0"/>
              <a:t>Terminals and workstations are at the bottom level</a:t>
            </a:r>
            <a:endParaRPr lang="en-US"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577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577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577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577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Title 1"/>
          <p:cNvSpPr>
            <a:spLocks noGrp="1"/>
          </p:cNvSpPr>
          <p:nvPr>
            <p:ph type="title"/>
          </p:nvPr>
        </p:nvSpPr>
        <p:spPr/>
        <p:txBody>
          <a:bodyPr/>
          <a:lstStyle/>
          <a:p>
            <a:r>
              <a:rPr lang="en-US" altLang="en-US" dirty="0"/>
              <a:t>Hierarchical Topology (3 of 3)</a:t>
            </a:r>
            <a:endParaRPr lang="en-US" altLang="en-US" sz="2000" dirty="0"/>
          </a:p>
        </p:txBody>
      </p:sp>
      <p:sp>
        <p:nvSpPr>
          <p:cNvPr id="75779" name="Content Placeholder 2"/>
          <p:cNvSpPr>
            <a:spLocks noGrp="1"/>
          </p:cNvSpPr>
          <p:nvPr>
            <p:ph idx="1"/>
          </p:nvPr>
        </p:nvSpPr>
        <p:spPr/>
        <p:txBody>
          <a:bodyPr/>
          <a:lstStyle/>
          <a:p>
            <a:r>
              <a:rPr lang="en-IN" altLang="en-US" dirty="0"/>
              <a:t>Advantage</a:t>
            </a:r>
          </a:p>
          <a:p>
            <a:pPr lvl="1"/>
            <a:r>
              <a:rPr lang="en-IN" altLang="en-US" dirty="0"/>
              <a:t>Offers a greater deal of network control and lower cost than star topology</a:t>
            </a:r>
          </a:p>
          <a:p>
            <a:r>
              <a:rPr lang="en-IN" altLang="en-US" dirty="0"/>
              <a:t>Disadvantages</a:t>
            </a:r>
          </a:p>
          <a:p>
            <a:pPr lvl="1"/>
            <a:r>
              <a:rPr lang="en-IN" altLang="en-US" dirty="0"/>
              <a:t>Network expansion may pose a problem</a:t>
            </a:r>
          </a:p>
          <a:p>
            <a:pPr lvl="1"/>
            <a:r>
              <a:rPr lang="en-IN" altLang="en-US" dirty="0"/>
              <a:t>Traffic congestion at the root and higher-level nodes</a:t>
            </a:r>
            <a:endParaRPr lang="en-US" altLang="en-US" dirty="0"/>
          </a:p>
        </p:txBody>
      </p:sp>
    </p:spTree>
    <p:extLst>
      <p:ext uri="{BB962C8B-B14F-4D97-AF65-F5344CB8AC3E}">
        <p14:creationId xmlns:p14="http://schemas.microsoft.com/office/powerpoint/2010/main" val="26894087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577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577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577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577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5779">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2" name="Title 1"/>
          <p:cNvSpPr>
            <a:spLocks noGrp="1"/>
          </p:cNvSpPr>
          <p:nvPr>
            <p:ph type="title"/>
          </p:nvPr>
        </p:nvSpPr>
        <p:spPr/>
        <p:txBody>
          <a:bodyPr/>
          <a:lstStyle/>
          <a:p>
            <a:r>
              <a:rPr lang="en-US" altLang="en-US" dirty="0"/>
              <a:t>Data Communication</a:t>
            </a:r>
          </a:p>
        </p:txBody>
      </p:sp>
      <p:sp>
        <p:nvSpPr>
          <p:cNvPr id="20483" name="Content Placeholder 2"/>
          <p:cNvSpPr>
            <a:spLocks noGrp="1"/>
          </p:cNvSpPr>
          <p:nvPr>
            <p:ph idx="1"/>
          </p:nvPr>
        </p:nvSpPr>
        <p:spPr/>
        <p:txBody>
          <a:bodyPr/>
          <a:lstStyle/>
          <a:p>
            <a:r>
              <a:rPr lang="en-US" altLang="en-US" dirty="0"/>
              <a:t>Electronic transfer of data from one location to another</a:t>
            </a:r>
          </a:p>
          <a:p>
            <a:pPr lvl="1"/>
            <a:r>
              <a:rPr lang="en-US" altLang="en-US" dirty="0"/>
              <a:t>Enables an information system to deliver information</a:t>
            </a:r>
          </a:p>
          <a:p>
            <a:pPr lvl="1"/>
            <a:r>
              <a:rPr lang="en-US" altLang="en-US" dirty="0"/>
              <a:t>Improves the flexibility of data collection and transmission</a:t>
            </a:r>
          </a:p>
          <a:p>
            <a:pPr lvl="1"/>
            <a:r>
              <a:rPr lang="en-US" altLang="en-US" dirty="0"/>
              <a:t>Basis of virtual organizations</a:t>
            </a:r>
          </a:p>
          <a:p>
            <a:pPr lvl="1"/>
            <a:r>
              <a:rPr lang="en-US" altLang="en-US" dirty="0"/>
              <a:t>Provides e-collaboration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48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48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048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048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048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Title 1"/>
          <p:cNvSpPr>
            <a:spLocks noGrp="1"/>
          </p:cNvSpPr>
          <p:nvPr>
            <p:ph type="title"/>
          </p:nvPr>
        </p:nvSpPr>
        <p:spPr/>
        <p:txBody>
          <a:bodyPr>
            <a:normAutofit/>
          </a:bodyPr>
          <a:lstStyle/>
          <a:p>
            <a:pPr eaLnBrk="1" hangingPunct="1"/>
            <a:r>
              <a:rPr lang="en-US" altLang="en-US" dirty="0"/>
              <a:t>Mesh Topology</a:t>
            </a:r>
          </a:p>
        </p:txBody>
      </p:sp>
      <p:sp>
        <p:nvSpPr>
          <p:cNvPr id="77827" name="Content Placeholder 2"/>
          <p:cNvSpPr>
            <a:spLocks noGrp="1"/>
          </p:cNvSpPr>
          <p:nvPr>
            <p:ph idx="1"/>
          </p:nvPr>
        </p:nvSpPr>
        <p:spPr/>
        <p:txBody>
          <a:bodyPr/>
          <a:lstStyle/>
          <a:p>
            <a:pPr eaLnBrk="1" hangingPunct="1"/>
            <a:r>
              <a:rPr lang="en-US" altLang="en-US" dirty="0"/>
              <a:t>Every node is connected to every other node</a:t>
            </a:r>
          </a:p>
          <a:p>
            <a:pPr marL="639763" lvl="1" indent="-273050" eaLnBrk="1" hangingPunct="1">
              <a:buFont typeface="Arial" panose="020B0604020202020204" pitchFamily="34" charset="0"/>
              <a:buChar char="•"/>
            </a:pPr>
            <a:r>
              <a:rPr lang="en-US" altLang="en-US" dirty="0"/>
              <a:t>Known as plex or interconnected</a:t>
            </a:r>
          </a:p>
          <a:p>
            <a:pPr eaLnBrk="1" hangingPunct="1"/>
            <a:r>
              <a:rPr lang="en-US" altLang="en-US" dirty="0"/>
              <a:t>Advantage</a:t>
            </a:r>
          </a:p>
          <a:p>
            <a:pPr marL="639763" lvl="1" indent="-273050" eaLnBrk="1" hangingPunct="1">
              <a:buFont typeface="Arial" panose="020B0604020202020204" pitchFamily="34" charset="0"/>
              <a:buChar char="•"/>
            </a:pPr>
            <a:r>
              <a:rPr lang="en-US" altLang="en-US" dirty="0"/>
              <a:t>Highly reliable</a:t>
            </a:r>
          </a:p>
          <a:p>
            <a:pPr eaLnBrk="1" hangingPunct="1"/>
            <a:r>
              <a:rPr lang="en-US" altLang="en-US" dirty="0"/>
              <a:t>Disadvantage</a:t>
            </a:r>
          </a:p>
          <a:p>
            <a:pPr marL="639763" lvl="1" indent="-273050" eaLnBrk="1" hangingPunct="1">
              <a:buFont typeface="Arial" panose="020B0604020202020204" pitchFamily="34" charset="0"/>
              <a:buChar char="•"/>
            </a:pPr>
            <a:r>
              <a:rPr lang="en-US" altLang="en-US" dirty="0"/>
              <a:t>Expensive and difficult to maintain and expand</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782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782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782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782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77827">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77827">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Major Networking Concepts</a:t>
            </a:r>
          </a:p>
        </p:txBody>
      </p:sp>
      <p:sp>
        <p:nvSpPr>
          <p:cNvPr id="3" name="Content Placeholder 2"/>
          <p:cNvSpPr>
            <a:spLocks noGrp="1"/>
          </p:cNvSpPr>
          <p:nvPr>
            <p:ph idx="1"/>
          </p:nvPr>
        </p:nvSpPr>
        <p:spPr/>
        <p:txBody>
          <a:bodyPr/>
          <a:lstStyle/>
          <a:p>
            <a:r>
              <a:rPr lang="en-US" dirty="0"/>
              <a:t>Important networking concepts</a:t>
            </a:r>
          </a:p>
          <a:p>
            <a:pPr lvl="1"/>
            <a:r>
              <a:rPr lang="en-US" dirty="0"/>
              <a:t>Protocols</a:t>
            </a:r>
          </a:p>
          <a:p>
            <a:pPr lvl="1"/>
            <a:r>
              <a:rPr lang="en-US" dirty="0"/>
              <a:t>TCP/IP</a:t>
            </a:r>
          </a:p>
          <a:p>
            <a:pPr lvl="1"/>
            <a:r>
              <a:rPr lang="en-US" dirty="0"/>
              <a:t>Routing</a:t>
            </a:r>
          </a:p>
          <a:p>
            <a:pPr lvl="1"/>
            <a:r>
              <a:rPr lang="en-US" dirty="0"/>
              <a:t>Routers</a:t>
            </a:r>
          </a:p>
          <a:p>
            <a:pPr lvl="1"/>
            <a:r>
              <a:rPr lang="en-US" dirty="0"/>
              <a:t>Client/server model</a:t>
            </a:r>
          </a:p>
        </p:txBody>
      </p:sp>
    </p:spTree>
    <p:extLst>
      <p:ext uri="{BB962C8B-B14F-4D97-AF65-F5344CB8AC3E}">
        <p14:creationId xmlns:p14="http://schemas.microsoft.com/office/powerpoint/2010/main" val="247981787"/>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Title 1"/>
          <p:cNvSpPr>
            <a:spLocks noGrp="1"/>
          </p:cNvSpPr>
          <p:nvPr>
            <p:ph type="title"/>
          </p:nvPr>
        </p:nvSpPr>
        <p:spPr/>
        <p:txBody>
          <a:bodyPr/>
          <a:lstStyle/>
          <a:p>
            <a:r>
              <a:rPr lang="en-US" altLang="en-US" dirty="0"/>
              <a:t>Protocols</a:t>
            </a:r>
          </a:p>
        </p:txBody>
      </p:sp>
      <p:sp>
        <p:nvSpPr>
          <p:cNvPr id="81923" name="Content Placeholder 2"/>
          <p:cNvSpPr>
            <a:spLocks noGrp="1"/>
          </p:cNvSpPr>
          <p:nvPr>
            <p:ph idx="1"/>
          </p:nvPr>
        </p:nvSpPr>
        <p:spPr/>
        <p:txBody>
          <a:bodyPr/>
          <a:lstStyle/>
          <a:p>
            <a:r>
              <a:rPr lang="en-US" altLang="en-US" dirty="0"/>
              <a:t>Agreed-on methods and rules that electronic devices use to exchange information</a:t>
            </a:r>
          </a:p>
          <a:p>
            <a:pPr lvl="1"/>
            <a:r>
              <a:rPr lang="en-IN" altLang="en-US" dirty="0"/>
              <a:t>Deal</a:t>
            </a:r>
            <a:r>
              <a:rPr lang="es-EC" altLang="en-US" dirty="0"/>
              <a:t> </a:t>
            </a:r>
            <a:r>
              <a:rPr lang="en-IN" altLang="en-US" dirty="0"/>
              <a:t>with hardware connections, control data transmission, and file transfers</a:t>
            </a:r>
          </a:p>
          <a:p>
            <a:pPr lvl="1"/>
            <a:r>
              <a:rPr lang="en-US" altLang="en-US" dirty="0"/>
              <a:t>Specify the format of message packets sent between computers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192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192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192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Title 1"/>
          <p:cNvSpPr>
            <a:spLocks noGrp="1"/>
          </p:cNvSpPr>
          <p:nvPr>
            <p:ph type="title"/>
          </p:nvPr>
        </p:nvSpPr>
        <p:spPr/>
        <p:txBody>
          <a:bodyPr>
            <a:noAutofit/>
          </a:bodyPr>
          <a:lstStyle/>
          <a:p>
            <a:r>
              <a:rPr lang="en-US" altLang="en-US" dirty="0"/>
              <a:t>Transmission Control Protocol/Internet Protocol (1 of 2)</a:t>
            </a:r>
          </a:p>
        </p:txBody>
      </p:sp>
      <p:sp>
        <p:nvSpPr>
          <p:cNvPr id="83971" name="Content Placeholder 2"/>
          <p:cNvSpPr>
            <a:spLocks noGrp="1"/>
          </p:cNvSpPr>
          <p:nvPr>
            <p:ph idx="1"/>
          </p:nvPr>
        </p:nvSpPr>
        <p:spPr/>
        <p:txBody>
          <a:bodyPr/>
          <a:lstStyle/>
          <a:p>
            <a:r>
              <a:rPr lang="en-IN" altLang="en-US" dirty="0"/>
              <a:t>Industry-standard suite of communication protocols that enables interoperability</a:t>
            </a:r>
            <a:endParaRPr lang="en-US" altLang="en-US" dirty="0"/>
          </a:p>
          <a:p>
            <a:pPr lvl="1"/>
            <a:r>
              <a:rPr lang="en-US" altLang="en-US" dirty="0"/>
              <a:t>Allows the linking of devices running on many different platforms</a:t>
            </a:r>
          </a:p>
          <a:p>
            <a:pPr lvl="2"/>
            <a:r>
              <a:rPr lang="en-US" altLang="en-US" dirty="0"/>
              <a:t>Transmission Control Protocol (TCP)</a:t>
            </a:r>
          </a:p>
          <a:p>
            <a:pPr lvl="3"/>
            <a:r>
              <a:rPr lang="en-US" altLang="en-US" dirty="0"/>
              <a:t>Operates at the OSI model’s Transport layer</a:t>
            </a:r>
          </a:p>
          <a:p>
            <a:pPr lvl="3"/>
            <a:r>
              <a:rPr lang="en-US" altLang="en-US" dirty="0"/>
              <a:t>Establishes a link between hosts</a:t>
            </a:r>
          </a:p>
          <a:p>
            <a:pPr lvl="3"/>
            <a:r>
              <a:rPr lang="en-US" altLang="en-US" dirty="0"/>
              <a:t>Ensures message integrity and sequences and acknowledges packet delivery</a:t>
            </a:r>
          </a:p>
          <a:p>
            <a:pPr lvl="3"/>
            <a:r>
              <a:rPr lang="en-US" altLang="en-US" dirty="0"/>
              <a:t>Regulates data flow</a:t>
            </a:r>
          </a:p>
          <a:p>
            <a:pPr lvl="3"/>
            <a:endParaRPr lang="en-US"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397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397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3971">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3971">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3971">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83971">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83971">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Title 1"/>
          <p:cNvSpPr>
            <a:spLocks noGrp="1"/>
          </p:cNvSpPr>
          <p:nvPr>
            <p:ph type="title"/>
          </p:nvPr>
        </p:nvSpPr>
        <p:spPr/>
        <p:txBody>
          <a:bodyPr>
            <a:noAutofit/>
          </a:bodyPr>
          <a:lstStyle/>
          <a:p>
            <a:r>
              <a:rPr lang="en-US" altLang="en-US" dirty="0"/>
              <a:t>Transmission Control Protocol/Internet Protocol (2 of 2)</a:t>
            </a:r>
          </a:p>
        </p:txBody>
      </p:sp>
      <p:sp>
        <p:nvSpPr>
          <p:cNvPr id="86019" name="Content Placeholder 2"/>
          <p:cNvSpPr>
            <a:spLocks noGrp="1"/>
          </p:cNvSpPr>
          <p:nvPr>
            <p:ph idx="1"/>
          </p:nvPr>
        </p:nvSpPr>
        <p:spPr/>
        <p:txBody>
          <a:bodyPr/>
          <a:lstStyle/>
          <a:p>
            <a:pPr lvl="2"/>
            <a:r>
              <a:rPr lang="en-US" altLang="en-US" dirty="0"/>
              <a:t>Internet Protocol (IP): operates at the OSI model’s Network layer</a:t>
            </a:r>
          </a:p>
          <a:p>
            <a:pPr lvl="3"/>
            <a:r>
              <a:rPr lang="en-US" altLang="en-US" dirty="0"/>
              <a:t>Responsible for packet forwarding</a:t>
            </a:r>
          </a:p>
          <a:p>
            <a:pPr lvl="3"/>
            <a:r>
              <a:rPr lang="en-IN" altLang="en-US" dirty="0"/>
              <a:t>Divided into network address and node address</a:t>
            </a:r>
            <a:endParaRPr lang="en-US"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601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601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6019">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Title 1"/>
          <p:cNvSpPr>
            <a:spLocks noGrp="1"/>
          </p:cNvSpPr>
          <p:nvPr>
            <p:ph type="title"/>
          </p:nvPr>
        </p:nvSpPr>
        <p:spPr/>
        <p:txBody>
          <a:bodyPr/>
          <a:lstStyle/>
          <a:p>
            <a:r>
              <a:rPr lang="en-US" altLang="en-US" dirty="0"/>
              <a:t>Routing (1 of 2)</a:t>
            </a:r>
          </a:p>
        </p:txBody>
      </p:sp>
      <p:sp>
        <p:nvSpPr>
          <p:cNvPr id="87043" name="Content Placeholder 2"/>
          <p:cNvSpPr>
            <a:spLocks noGrp="1"/>
          </p:cNvSpPr>
          <p:nvPr>
            <p:ph idx="1"/>
          </p:nvPr>
        </p:nvSpPr>
        <p:spPr/>
        <p:txBody>
          <a:bodyPr/>
          <a:lstStyle/>
          <a:p>
            <a:r>
              <a:rPr lang="en-US" altLang="en-US" dirty="0"/>
              <a:t>Packet </a:t>
            </a:r>
          </a:p>
          <a:p>
            <a:pPr lvl="1"/>
            <a:r>
              <a:rPr lang="en-US" altLang="en-US" dirty="0"/>
              <a:t>Collection of binary digits sent from computer to computer over a network</a:t>
            </a:r>
          </a:p>
          <a:p>
            <a:pPr lvl="2"/>
            <a:r>
              <a:rPr lang="en-US" altLang="en-US" dirty="0"/>
              <a:t>Includes message data and control characters for formatting and transmitting</a:t>
            </a:r>
          </a:p>
          <a:p>
            <a:r>
              <a:rPr lang="en-US" altLang="en-US" dirty="0"/>
              <a:t>Routing</a:t>
            </a:r>
          </a:p>
          <a:p>
            <a:pPr lvl="1"/>
            <a:r>
              <a:rPr lang="en-US" altLang="en-US" dirty="0"/>
              <a:t>Process of deciding which path data takes</a:t>
            </a:r>
          </a:p>
          <a:p>
            <a:pPr lvl="1"/>
            <a:r>
              <a:rPr lang="en-US" altLang="en-US" dirty="0"/>
              <a:t>Determined by the type of network and the software used to transmit data</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704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704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704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704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704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8704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89090" name="Title 1"/>
          <p:cNvSpPr>
            <a:spLocks noGrp="1"/>
          </p:cNvSpPr>
          <p:nvPr>
            <p:ph type="title"/>
          </p:nvPr>
        </p:nvSpPr>
        <p:spPr/>
        <p:txBody>
          <a:bodyPr/>
          <a:lstStyle/>
          <a:p>
            <a:r>
              <a:rPr lang="en-US" altLang="en-US" dirty="0"/>
              <a:t>Routing (2 of 2)</a:t>
            </a:r>
          </a:p>
        </p:txBody>
      </p:sp>
      <p:sp>
        <p:nvSpPr>
          <p:cNvPr id="40963" name="Content Placeholder 2"/>
          <p:cNvSpPr>
            <a:spLocks noGrp="1"/>
          </p:cNvSpPr>
          <p:nvPr>
            <p:ph idx="1"/>
          </p:nvPr>
        </p:nvSpPr>
        <p:spPr/>
        <p:txBody>
          <a:bodyPr/>
          <a:lstStyle/>
          <a:p>
            <a:r>
              <a:rPr lang="en-US" dirty="0"/>
              <a:t>Routing table: generated automatically by software</a:t>
            </a:r>
          </a:p>
          <a:p>
            <a:pPr lvl="1"/>
            <a:r>
              <a:rPr lang="en-US" dirty="0"/>
              <a:t>Determines the best possible route for a packet</a:t>
            </a:r>
          </a:p>
          <a:p>
            <a:r>
              <a:rPr lang="en-US" dirty="0"/>
              <a:t>Decision about selecting a route to follow on a network</a:t>
            </a:r>
          </a:p>
          <a:p>
            <a:pPr lvl="1"/>
            <a:r>
              <a:rPr lang="en-US" dirty="0"/>
              <a:t>Centralized routing: one node is in charge of selecting the path for all packets </a:t>
            </a:r>
          </a:p>
          <a:p>
            <a:pPr lvl="1"/>
            <a:r>
              <a:rPr lang="en-US" dirty="0"/>
              <a:t>Distributed routing: relies on each node to calculate its own best possible route</a:t>
            </a:r>
          </a:p>
          <a:p>
            <a:pPr lvl="1"/>
            <a:endParaRPr lang="en-US" altLang="en-US" dirty="0"/>
          </a:p>
        </p:txBody>
      </p:sp>
    </p:spTree>
  </p:cSld>
  <p:clrMapOvr>
    <a:overrideClrMapping bg1="lt1" tx1="dk1" bg2="lt2" tx2="dk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096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096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096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096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096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Title 1"/>
          <p:cNvSpPr>
            <a:spLocks noGrp="1"/>
          </p:cNvSpPr>
          <p:nvPr>
            <p:ph type="title"/>
          </p:nvPr>
        </p:nvSpPr>
        <p:spPr/>
        <p:txBody>
          <a:bodyPr>
            <a:normAutofit/>
          </a:bodyPr>
          <a:lstStyle/>
          <a:p>
            <a:pPr eaLnBrk="1" hangingPunct="1"/>
            <a:r>
              <a:rPr lang="en-US" altLang="en-US" dirty="0"/>
              <a:t>Routers (1 of 2)</a:t>
            </a:r>
          </a:p>
        </p:txBody>
      </p:sp>
      <p:sp>
        <p:nvSpPr>
          <p:cNvPr id="91139" name="Content Placeholder 2"/>
          <p:cNvSpPr>
            <a:spLocks noGrp="1"/>
          </p:cNvSpPr>
          <p:nvPr>
            <p:ph idx="1"/>
          </p:nvPr>
        </p:nvSpPr>
        <p:spPr/>
        <p:txBody>
          <a:bodyPr/>
          <a:lstStyle/>
          <a:p>
            <a:pPr eaLnBrk="1" hangingPunct="1"/>
            <a:r>
              <a:rPr lang="en-US" altLang="en-US" dirty="0"/>
              <a:t>Network connection device containing software that connects network systems and controls their traffic flow</a:t>
            </a:r>
          </a:p>
          <a:p>
            <a:pPr lvl="1" eaLnBrk="1" hangingPunct="1"/>
            <a:r>
              <a:rPr lang="en-US" altLang="en-US" dirty="0"/>
              <a:t>Choose the best path for packets based on distance or cost</a:t>
            </a:r>
          </a:p>
          <a:p>
            <a:pPr lvl="1" eaLnBrk="1" hangingPunct="1"/>
            <a:r>
              <a:rPr lang="en-US" altLang="en-US" dirty="0"/>
              <a:t>Prevent network jams that delay packet delivery</a:t>
            </a:r>
          </a:p>
          <a:p>
            <a:pPr lvl="1" eaLnBrk="1" hangingPunct="1"/>
            <a:r>
              <a:rPr lang="en-US" altLang="en-US" dirty="0"/>
              <a:t>Handle packets of different sizes</a:t>
            </a:r>
            <a:endParaRPr lang="en-US" altLang="en-US" b="1"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113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113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113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113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1138" name="Title 1"/>
          <p:cNvSpPr>
            <a:spLocks noGrp="1"/>
          </p:cNvSpPr>
          <p:nvPr>
            <p:ph type="title"/>
          </p:nvPr>
        </p:nvSpPr>
        <p:spPr/>
        <p:txBody>
          <a:bodyPr>
            <a:normAutofit/>
          </a:bodyPr>
          <a:lstStyle/>
          <a:p>
            <a:pPr eaLnBrk="1" hangingPunct="1"/>
            <a:r>
              <a:rPr lang="en-US" altLang="en-US" dirty="0"/>
              <a:t>Routers (2 of 2)</a:t>
            </a:r>
          </a:p>
        </p:txBody>
      </p:sp>
      <p:sp>
        <p:nvSpPr>
          <p:cNvPr id="91139" name="Content Placeholder 2"/>
          <p:cNvSpPr>
            <a:spLocks noGrp="1"/>
          </p:cNvSpPr>
          <p:nvPr>
            <p:ph idx="1"/>
          </p:nvPr>
        </p:nvSpPr>
        <p:spPr/>
        <p:txBody>
          <a:bodyPr/>
          <a:lstStyle/>
          <a:p>
            <a:pPr eaLnBrk="1" hangingPunct="1"/>
            <a:r>
              <a:rPr lang="en-US" altLang="en-US" dirty="0"/>
              <a:t>Static router </a:t>
            </a:r>
          </a:p>
          <a:p>
            <a:pPr lvl="1" eaLnBrk="1" hangingPunct="1"/>
            <a:r>
              <a:rPr lang="en-US" altLang="en-US" dirty="0"/>
              <a:t>Requires the network routing manager to give it information about which addresses are on which network</a:t>
            </a:r>
          </a:p>
          <a:p>
            <a:pPr eaLnBrk="1" hangingPunct="1"/>
            <a:r>
              <a:rPr lang="en-US" altLang="en-US" dirty="0"/>
              <a:t>Dynamic router 	</a:t>
            </a:r>
          </a:p>
          <a:p>
            <a:pPr lvl="1" eaLnBrk="1" hangingPunct="1"/>
            <a:r>
              <a:rPr lang="en-US" altLang="en-US" dirty="0"/>
              <a:t>Can build tables that identify addresses on each network</a:t>
            </a:r>
          </a:p>
          <a:p>
            <a:pPr lvl="1" eaLnBrk="1" hangingPunct="1"/>
            <a:r>
              <a:rPr lang="en-US" altLang="en-US" dirty="0"/>
              <a:t>Used more often now, particularly on the Internet</a:t>
            </a:r>
          </a:p>
        </p:txBody>
      </p:sp>
    </p:spTree>
    <p:extLst>
      <p:ext uri="{BB962C8B-B14F-4D97-AF65-F5344CB8AC3E}">
        <p14:creationId xmlns:p14="http://schemas.microsoft.com/office/powerpoint/2010/main" val="221092745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113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113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113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113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1139">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5234" name="Title 1"/>
          <p:cNvSpPr>
            <a:spLocks noGrp="1"/>
          </p:cNvSpPr>
          <p:nvPr>
            <p:ph type="title"/>
          </p:nvPr>
        </p:nvSpPr>
        <p:spPr/>
        <p:txBody>
          <a:bodyPr>
            <a:normAutofit/>
          </a:bodyPr>
          <a:lstStyle/>
          <a:p>
            <a:pPr eaLnBrk="1" hangingPunct="1"/>
            <a:r>
              <a:rPr lang="en-US" altLang="en-US" dirty="0"/>
              <a:t>Client/Server Model (1 of 2)</a:t>
            </a:r>
          </a:p>
        </p:txBody>
      </p:sp>
      <p:sp>
        <p:nvSpPr>
          <p:cNvPr id="95235" name="Content Placeholder 2"/>
          <p:cNvSpPr>
            <a:spLocks noGrp="1"/>
          </p:cNvSpPr>
          <p:nvPr>
            <p:ph idx="1"/>
          </p:nvPr>
        </p:nvSpPr>
        <p:spPr/>
        <p:txBody>
          <a:bodyPr/>
          <a:lstStyle/>
          <a:p>
            <a:pPr eaLnBrk="1" hangingPunct="1"/>
            <a:r>
              <a:rPr lang="en-US" altLang="en-US" dirty="0"/>
              <a:t>Software runs on the local computer and communicates with the remote server to request information or services</a:t>
            </a:r>
          </a:p>
          <a:p>
            <a:pPr marL="639763" lvl="1" indent="-273050" eaLnBrk="1" hangingPunct="1">
              <a:buFont typeface="Arial" panose="020B0604020202020204" pitchFamily="34" charset="0"/>
              <a:buChar char="•"/>
            </a:pPr>
            <a:r>
              <a:rPr lang="en-US" altLang="en-US" dirty="0"/>
              <a:t>Server: remote computer on the network that provides information or services in response to client requests</a:t>
            </a:r>
          </a:p>
          <a:p>
            <a:pPr lvl="1" eaLnBrk="1" hangingPunct="1"/>
            <a:r>
              <a:rPr lang="en-US" altLang="en-US" dirty="0"/>
              <a:t>Advantage: scalability (i.e., ability to grow)</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523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523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5235">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itle 1"/>
          <p:cNvSpPr>
            <a:spLocks noGrp="1"/>
          </p:cNvSpPr>
          <p:nvPr>
            <p:ph type="title"/>
          </p:nvPr>
        </p:nvSpPr>
        <p:spPr/>
        <p:txBody>
          <a:bodyPr>
            <a:noAutofit/>
          </a:bodyPr>
          <a:lstStyle/>
          <a:p>
            <a:r>
              <a:rPr lang="en-US" altLang="en-US" dirty="0"/>
              <a:t>Why Managers Need to Know about Data Communication (1 of 3)</a:t>
            </a:r>
          </a:p>
        </p:txBody>
      </p:sp>
      <p:sp>
        <p:nvSpPr>
          <p:cNvPr id="22531" name="Content Placeholder 2"/>
          <p:cNvSpPr>
            <a:spLocks noGrp="1"/>
          </p:cNvSpPr>
          <p:nvPr>
            <p:ph idx="1"/>
          </p:nvPr>
        </p:nvSpPr>
        <p:spPr/>
        <p:txBody>
          <a:bodyPr/>
          <a:lstStyle/>
          <a:p>
            <a:r>
              <a:rPr lang="en-US" altLang="en-US" dirty="0"/>
              <a:t>Enhances decision makers’ efficiency and effectiveness</a:t>
            </a:r>
          </a:p>
          <a:p>
            <a:r>
              <a:rPr lang="en-US" altLang="en-US" dirty="0"/>
              <a:t>Enables organizations to use e-mail and electronic file transfer to improve efficiency and productivity</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53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2531">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7282" name="Title 1"/>
          <p:cNvSpPr>
            <a:spLocks noGrp="1"/>
          </p:cNvSpPr>
          <p:nvPr>
            <p:ph type="title"/>
          </p:nvPr>
        </p:nvSpPr>
        <p:spPr/>
        <p:txBody>
          <a:bodyPr>
            <a:normAutofit/>
          </a:bodyPr>
          <a:lstStyle/>
          <a:p>
            <a:pPr eaLnBrk="1" hangingPunct="1"/>
            <a:r>
              <a:rPr lang="en-US" altLang="en-US" dirty="0"/>
              <a:t>Client/Server Model (2 of 2)</a:t>
            </a:r>
            <a:endParaRPr lang="en-US" altLang="en-US" sz="2000" dirty="0"/>
          </a:p>
        </p:txBody>
      </p:sp>
      <p:sp>
        <p:nvSpPr>
          <p:cNvPr id="97283" name="Content Placeholder 2"/>
          <p:cNvSpPr>
            <a:spLocks noGrp="1"/>
          </p:cNvSpPr>
          <p:nvPr>
            <p:ph idx="1"/>
          </p:nvPr>
        </p:nvSpPr>
        <p:spPr/>
        <p:txBody>
          <a:bodyPr/>
          <a:lstStyle/>
          <a:p>
            <a:pPr eaLnBrk="1" hangingPunct="1"/>
            <a:r>
              <a:rPr lang="en-US" altLang="en-US" dirty="0"/>
              <a:t>Levels of logic</a:t>
            </a:r>
          </a:p>
          <a:p>
            <a:pPr marL="639763" lvl="1" indent="-273050" eaLnBrk="1" hangingPunct="1">
              <a:buFont typeface="Arial" panose="020B0604020202020204" pitchFamily="34" charset="0"/>
              <a:buChar char="•"/>
            </a:pPr>
            <a:r>
              <a:rPr lang="en-US" altLang="en-US" dirty="0"/>
              <a:t>Presentation: how data is returned to the client</a:t>
            </a:r>
          </a:p>
          <a:p>
            <a:pPr marL="639763" lvl="1" indent="-273050" eaLnBrk="1" hangingPunct="1">
              <a:buFont typeface="Arial" panose="020B0604020202020204" pitchFamily="34" charset="0"/>
              <a:buChar char="•"/>
            </a:pPr>
            <a:r>
              <a:rPr lang="en-US" altLang="en-US" dirty="0"/>
              <a:t>Application: software processing requests for users</a:t>
            </a:r>
          </a:p>
          <a:p>
            <a:pPr marL="639763" lvl="1" indent="-273050" eaLnBrk="1" hangingPunct="1">
              <a:buFont typeface="Arial" panose="020B0604020202020204" pitchFamily="34" charset="0"/>
              <a:buChar char="•"/>
            </a:pPr>
            <a:r>
              <a:rPr lang="en-US" altLang="en-US" dirty="0"/>
              <a:t>Data management: data management and storage operations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728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9330" name="Title 1"/>
          <p:cNvSpPr>
            <a:spLocks noGrp="1"/>
          </p:cNvSpPr>
          <p:nvPr>
            <p:ph type="title"/>
          </p:nvPr>
        </p:nvSpPr>
        <p:spPr/>
        <p:txBody>
          <a:bodyPr>
            <a:normAutofit/>
          </a:bodyPr>
          <a:lstStyle/>
          <a:p>
            <a:pPr eaLnBrk="1" hangingPunct="1"/>
            <a:r>
              <a:rPr lang="en-US" altLang="en-US" dirty="0"/>
              <a:t>Two-Tier Architecture</a:t>
            </a:r>
          </a:p>
        </p:txBody>
      </p:sp>
      <p:sp>
        <p:nvSpPr>
          <p:cNvPr id="99331" name="Content Placeholder 2"/>
          <p:cNvSpPr>
            <a:spLocks noGrp="1"/>
          </p:cNvSpPr>
          <p:nvPr>
            <p:ph idx="1"/>
          </p:nvPr>
        </p:nvSpPr>
        <p:spPr/>
        <p:txBody>
          <a:bodyPr/>
          <a:lstStyle/>
          <a:p>
            <a:pPr eaLnBrk="1" hangingPunct="1"/>
            <a:r>
              <a:rPr lang="en-US" altLang="en-US" dirty="0"/>
              <a:t>Client communicates directly with the server</a:t>
            </a:r>
          </a:p>
          <a:p>
            <a:pPr marL="639763" lvl="1" indent="-273050" eaLnBrk="1" hangingPunct="1">
              <a:buFont typeface="Arial" panose="020B0604020202020204" pitchFamily="34" charset="0"/>
              <a:buChar char="•"/>
            </a:pPr>
            <a:r>
              <a:rPr lang="en-US" altLang="en-US" dirty="0"/>
              <a:t>Effective in small workgroups</a:t>
            </a:r>
          </a:p>
          <a:p>
            <a:pPr eaLnBrk="1" hangingPunct="1"/>
            <a:r>
              <a:rPr lang="en-US" altLang="en-US" dirty="0"/>
              <a:t>Advantages</a:t>
            </a:r>
          </a:p>
          <a:p>
            <a:pPr marL="639763" lvl="1" indent="-273050" eaLnBrk="1" hangingPunct="1">
              <a:buFont typeface="Arial" panose="020B0604020202020204" pitchFamily="34" charset="0"/>
              <a:buChar char="•"/>
            </a:pPr>
            <a:r>
              <a:rPr lang="en-US" altLang="en-US" dirty="0"/>
              <a:t>Application development speed, simplicity, and power</a:t>
            </a:r>
          </a:p>
          <a:p>
            <a:pPr eaLnBrk="1" hangingPunct="1"/>
            <a:r>
              <a:rPr lang="en-US" altLang="en-US" dirty="0"/>
              <a:t>Drawback</a:t>
            </a:r>
          </a:p>
          <a:p>
            <a:pPr marL="639763" lvl="1" indent="-273050" eaLnBrk="1" hangingPunct="1">
              <a:buFont typeface="Arial" panose="020B0604020202020204" pitchFamily="34" charset="0"/>
              <a:buChar char="•"/>
            </a:pPr>
            <a:r>
              <a:rPr lang="en-US" altLang="en-US" dirty="0"/>
              <a:t>Changes in application logic require modifications of clients, resulting in upgrade and modification costs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9933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9933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99331">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99331">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99331">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99331">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1378" name="Title 7"/>
          <p:cNvSpPr>
            <a:spLocks noGrp="1"/>
          </p:cNvSpPr>
          <p:nvPr>
            <p:ph type="title"/>
          </p:nvPr>
        </p:nvSpPr>
        <p:spPr>
          <a:xfrm>
            <a:off x="2088392" y="443960"/>
            <a:ext cx="7201003" cy="921289"/>
          </a:xfrm>
        </p:spPr>
        <p:txBody>
          <a:bodyPr>
            <a:noAutofit/>
          </a:bodyPr>
          <a:lstStyle/>
          <a:p>
            <a:pPr marL="1279525" indent="-1279525" eaLnBrk="1" hangingPunct="1"/>
            <a:r>
              <a:rPr lang="en-US" altLang="en-US" dirty="0">
                <a:solidFill>
                  <a:schemeClr val="bg1"/>
                </a:solidFill>
                <a:effectLst/>
                <a:latin typeface="Folio Std Medium"/>
                <a:ea typeface="Franklin Gothic Medium" panose="020B0603020102020204" pitchFamily="34" charset="0"/>
                <a:cs typeface="Franklin Gothic Medium" panose="020B0603020102020204" pitchFamily="34" charset="0"/>
              </a:rPr>
              <a:t>6.7	A </a:t>
            </a:r>
            <a:r>
              <a:rPr lang="en-US" altLang="en-US" dirty="0">
                <a:effectLst/>
                <a:latin typeface="Folio Std Medium"/>
                <a:ea typeface="Franklin Gothic Medium" panose="020B0603020102020204" pitchFamily="34" charset="0"/>
                <a:cs typeface="Franklin Gothic Medium" panose="020B0603020102020204" pitchFamily="34" charset="0"/>
              </a:rPr>
              <a:t>Two-Tier Client/Server Architecture</a:t>
            </a:r>
          </a:p>
        </p:txBody>
      </p:sp>
      <p:pic>
        <p:nvPicPr>
          <p:cNvPr id="2" name="Picture 1" descr="This figure illustrates a two-tier client slash server architecture in the form of a pictorial flowchart. It shows a server connected to a DBMS, the stored procedures and validation rules, and multiple client computers." title="Exhibit 6.7 - Two-Tier Client/Server Architectur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623255" y="1705824"/>
            <a:ext cx="6180667" cy="4542490"/>
          </a:xfrm>
          <a:prstGeom prst="rect">
            <a:avLst/>
          </a:prstGeom>
        </p:spPr>
      </p:pic>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6" name="Title 1"/>
          <p:cNvSpPr>
            <a:spLocks noGrp="1"/>
          </p:cNvSpPr>
          <p:nvPr>
            <p:ph type="title"/>
          </p:nvPr>
        </p:nvSpPr>
        <p:spPr/>
        <p:txBody>
          <a:bodyPr>
            <a:normAutofit/>
          </a:bodyPr>
          <a:lstStyle/>
          <a:p>
            <a:pPr eaLnBrk="1" hangingPunct="1"/>
            <a:r>
              <a:rPr lang="en-US" altLang="en-US" dirty="0"/>
              <a:t>N-Tier Architectures</a:t>
            </a:r>
          </a:p>
        </p:txBody>
      </p:sp>
      <p:sp>
        <p:nvSpPr>
          <p:cNvPr id="51203" name="Content Placeholder 2"/>
          <p:cNvSpPr>
            <a:spLocks noGrp="1"/>
          </p:cNvSpPr>
          <p:nvPr>
            <p:ph idx="1"/>
          </p:nvPr>
        </p:nvSpPr>
        <p:spPr/>
        <p:txBody>
          <a:bodyPr/>
          <a:lstStyle/>
          <a:p>
            <a:r>
              <a:rPr lang="en-US" altLang="en-US" dirty="0"/>
              <a:t>Attempt to balance the workload between client and server </a:t>
            </a:r>
          </a:p>
          <a:p>
            <a:pPr lvl="1"/>
            <a:r>
              <a:rPr lang="en-US" altLang="en-US" dirty="0"/>
              <a:t>Remove application processing from client and server and place it on a middle-tier</a:t>
            </a:r>
          </a:p>
          <a:p>
            <a:pPr lvl="2"/>
            <a:r>
              <a:rPr lang="en-US" altLang="en-US" dirty="0"/>
              <a:t>Example: three-tier architecture</a:t>
            </a:r>
          </a:p>
          <a:p>
            <a:pPr lvl="1"/>
            <a:r>
              <a:rPr lang="en-US" altLang="en-US" dirty="0"/>
              <a:t>Advantage</a:t>
            </a:r>
          </a:p>
          <a:p>
            <a:pPr lvl="2"/>
            <a:r>
              <a:rPr lang="en-US" altLang="en-US" dirty="0"/>
              <a:t>Improved network performance</a:t>
            </a:r>
          </a:p>
          <a:p>
            <a:pPr lvl="1"/>
            <a:r>
              <a:rPr lang="en-US" altLang="en-US" dirty="0"/>
              <a:t>Drawbacks</a:t>
            </a:r>
          </a:p>
          <a:p>
            <a:pPr lvl="2"/>
            <a:r>
              <a:rPr lang="en-US" altLang="en-US" dirty="0"/>
              <a:t>Consist of more network traffic</a:t>
            </a:r>
          </a:p>
          <a:p>
            <a:pPr lvl="2"/>
            <a:r>
              <a:rPr lang="en-US" altLang="en-US" dirty="0"/>
              <a:t>Testing software is difficult</a:t>
            </a:r>
          </a:p>
          <a:p>
            <a:pPr lvl="2"/>
            <a:endParaRPr lang="en-US"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120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120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120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120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120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120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1203">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120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5474" name="Title 3"/>
          <p:cNvSpPr>
            <a:spLocks noGrp="1"/>
          </p:cNvSpPr>
          <p:nvPr>
            <p:ph type="title"/>
          </p:nvPr>
        </p:nvSpPr>
        <p:spPr>
          <a:xfrm>
            <a:off x="2083098" y="452955"/>
            <a:ext cx="6916742" cy="983201"/>
          </a:xfrm>
        </p:spPr>
        <p:txBody>
          <a:bodyPr>
            <a:normAutofit/>
          </a:bodyPr>
          <a:lstStyle/>
          <a:p>
            <a:pPr marL="1279525" indent="-1279525" eaLnBrk="1" hangingPunct="1"/>
            <a:r>
              <a:rPr lang="en-US" altLang="en-US" dirty="0">
                <a:effectLst/>
                <a:latin typeface="Folio Std Medium"/>
                <a:ea typeface="Franklin Gothic Medium" panose="020B0603020102020204" pitchFamily="34" charset="0"/>
                <a:cs typeface="Franklin Gothic Medium" panose="020B0603020102020204" pitchFamily="34" charset="0"/>
              </a:rPr>
              <a:t>6.8	An N-Tier Architecture</a:t>
            </a:r>
          </a:p>
        </p:txBody>
      </p:sp>
      <p:pic>
        <p:nvPicPr>
          <p:cNvPr id="2" name="Picture 1" descr="This figure illustrates an n-tier architecture in the form of a pictorial flowchart. It shows a web browser, which represents the presentation tier. It is connected to a web server, which represents the session tier. This is in turn connected to application servers, which represent the application tier. This is connected to an S Q L database and a vendor system, which represent the data tier." title="Exhibit 6.8 - N-Tier Architectur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24632" y="1658336"/>
            <a:ext cx="8312728" cy="4543491"/>
          </a:xfrm>
          <a:prstGeom prst="rect">
            <a:avLst/>
          </a:prstGeom>
        </p:spPr>
      </p:pic>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7522" name="Title 3"/>
          <p:cNvSpPr>
            <a:spLocks noGrp="1"/>
          </p:cNvSpPr>
          <p:nvPr>
            <p:ph type="title"/>
          </p:nvPr>
        </p:nvSpPr>
        <p:spPr>
          <a:xfrm>
            <a:off x="2063515" y="452956"/>
            <a:ext cx="6916742" cy="983201"/>
          </a:xfrm>
        </p:spPr>
        <p:txBody>
          <a:bodyPr/>
          <a:lstStyle/>
          <a:p>
            <a:pPr marL="1279525" indent="-1279525" eaLnBrk="1" hangingPunct="1"/>
            <a:r>
              <a:rPr lang="en-US" altLang="en-US" dirty="0">
                <a:effectLst/>
                <a:latin typeface="Folio Std Medium"/>
                <a:ea typeface="Franklin Gothic Medium" panose="020B0603020102020204" pitchFamily="34" charset="0"/>
                <a:cs typeface="Franklin Gothic Medium" panose="020B0603020102020204" pitchFamily="34" charset="0"/>
              </a:rPr>
              <a:t>6.9	A Three-Tier Architecture</a:t>
            </a:r>
          </a:p>
        </p:txBody>
      </p:sp>
      <p:pic>
        <p:nvPicPr>
          <p:cNvPr id="2" name="Picture 1" descr="This figure illustrates a three-tier architecture in the form of a pictorial flowchart. It shows a server, which represents the application server. It is connected to multiple databases and connected to a desktop, laptop computer, and workstation, which represent the clients." title="Exhibit 6.9 - Three-Tier Architectur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049227" y="1605042"/>
            <a:ext cx="5153814" cy="4804499"/>
          </a:xfrm>
          <a:prstGeom prst="rect">
            <a:avLst/>
          </a:prstGeom>
        </p:spPr>
      </p:pic>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570" name="Title 1"/>
          <p:cNvSpPr>
            <a:spLocks noGrp="1"/>
          </p:cNvSpPr>
          <p:nvPr>
            <p:ph type="title"/>
          </p:nvPr>
        </p:nvSpPr>
        <p:spPr/>
        <p:txBody>
          <a:bodyPr/>
          <a:lstStyle/>
          <a:p>
            <a:r>
              <a:rPr lang="en-US" altLang="en-US" dirty="0"/>
              <a:t>Wireless and Mobile Networks (1 of 2)</a:t>
            </a:r>
          </a:p>
        </p:txBody>
      </p:sp>
      <p:sp>
        <p:nvSpPr>
          <p:cNvPr id="109571" name="Content Placeholder 2"/>
          <p:cNvSpPr>
            <a:spLocks noGrp="1"/>
          </p:cNvSpPr>
          <p:nvPr>
            <p:ph idx="1"/>
          </p:nvPr>
        </p:nvSpPr>
        <p:spPr/>
        <p:txBody>
          <a:bodyPr/>
          <a:lstStyle/>
          <a:p>
            <a:r>
              <a:rPr lang="en-US" altLang="en-US" dirty="0"/>
              <a:t>Wireless network</a:t>
            </a:r>
          </a:p>
          <a:p>
            <a:pPr lvl="1"/>
            <a:r>
              <a:rPr lang="en-US" altLang="en-US" dirty="0"/>
              <a:t>Uses wireless instead of wired technology</a:t>
            </a:r>
          </a:p>
          <a:p>
            <a:r>
              <a:rPr lang="en-US" altLang="en-US" dirty="0"/>
              <a:t>Mobile network</a:t>
            </a:r>
          </a:p>
          <a:p>
            <a:pPr lvl="1"/>
            <a:r>
              <a:rPr lang="en-US" altLang="en-US" dirty="0"/>
              <a:t>Network operating on a radio frequency (RF)</a:t>
            </a:r>
          </a:p>
          <a:p>
            <a:pPr lvl="2"/>
            <a:r>
              <a:rPr lang="en-US" altLang="en-US" dirty="0"/>
              <a:t>Consists of radio cells, each served by a fixed transmitter, known as a cell site or base station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957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957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9571">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9571">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09571">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618" name="Title 1"/>
          <p:cNvSpPr>
            <a:spLocks noGrp="1"/>
          </p:cNvSpPr>
          <p:nvPr>
            <p:ph type="title"/>
          </p:nvPr>
        </p:nvSpPr>
        <p:spPr/>
        <p:txBody>
          <a:bodyPr>
            <a:noAutofit/>
          </a:bodyPr>
          <a:lstStyle/>
          <a:p>
            <a:r>
              <a:rPr lang="en-US" altLang="en-US" dirty="0"/>
              <a:t>Wireless and Mobile Networks (2 of 2)</a:t>
            </a:r>
          </a:p>
        </p:txBody>
      </p:sp>
      <p:sp>
        <p:nvSpPr>
          <p:cNvPr id="111619" name="Content Placeholder 2"/>
          <p:cNvSpPr>
            <a:spLocks noGrp="1"/>
          </p:cNvSpPr>
          <p:nvPr>
            <p:ph idx="1"/>
          </p:nvPr>
        </p:nvSpPr>
        <p:spPr/>
        <p:txBody>
          <a:bodyPr/>
          <a:lstStyle/>
          <a:p>
            <a:r>
              <a:rPr lang="en-US" altLang="en-US" dirty="0"/>
              <a:t>Advantages</a:t>
            </a:r>
          </a:p>
          <a:p>
            <a:pPr marL="639763" lvl="1" indent="-273050">
              <a:buFont typeface="Arial" panose="020B0604020202020204" pitchFamily="34" charset="0"/>
              <a:buChar char="•"/>
            </a:pPr>
            <a:r>
              <a:rPr lang="en-US" altLang="en-US" dirty="0"/>
              <a:t>Mobility, flexibility, and ease of installation</a:t>
            </a:r>
          </a:p>
          <a:p>
            <a:pPr marL="639763" lvl="1" indent="-273050">
              <a:buFont typeface="Arial" panose="020B0604020202020204" pitchFamily="34" charset="0"/>
              <a:buChar char="•"/>
            </a:pPr>
            <a:r>
              <a:rPr lang="en-US" altLang="en-US" dirty="0"/>
              <a:t>Low cost</a:t>
            </a:r>
          </a:p>
          <a:p>
            <a:pPr marL="342583" indent="-273050">
              <a:buFont typeface="Arial" panose="020B0604020202020204" pitchFamily="34" charset="0"/>
              <a:buChar char="•"/>
            </a:pPr>
            <a:r>
              <a:rPr lang="en-US" altLang="en-US" dirty="0"/>
              <a:t>Disadvantages</a:t>
            </a:r>
          </a:p>
          <a:p>
            <a:pPr marL="639763" lvl="1" indent="-273050">
              <a:buFont typeface="Arial" panose="020B0604020202020204" pitchFamily="34" charset="0"/>
              <a:buChar char="•"/>
            </a:pPr>
            <a:r>
              <a:rPr lang="en-US" altLang="en-US" dirty="0"/>
              <a:t>Limited throughput and range</a:t>
            </a:r>
          </a:p>
          <a:p>
            <a:pPr marL="639763" lvl="1" indent="-273050">
              <a:buFont typeface="Arial" panose="020B0604020202020204" pitchFamily="34" charset="0"/>
              <a:buChar char="•"/>
            </a:pPr>
            <a:r>
              <a:rPr lang="en-US" altLang="en-US" dirty="0"/>
              <a:t>In-building penetration problems </a:t>
            </a:r>
          </a:p>
          <a:p>
            <a:pPr marL="639763" lvl="1" indent="-273050">
              <a:buFont typeface="Arial" panose="020B0604020202020204" pitchFamily="34" charset="0"/>
              <a:buChar char="•"/>
            </a:pPr>
            <a:r>
              <a:rPr lang="en-US" altLang="en-US" dirty="0"/>
              <a:t>Vulnerability to frequency noise</a:t>
            </a:r>
          </a:p>
          <a:p>
            <a:pPr marL="639763" lvl="1" indent="-273050">
              <a:buFont typeface="Arial" panose="020B0604020202020204" pitchFamily="34" charset="0"/>
              <a:buChar char="•"/>
            </a:pPr>
            <a:r>
              <a:rPr lang="en-US" altLang="en-US" dirty="0"/>
              <a:t>Security</a:t>
            </a:r>
          </a:p>
          <a:p>
            <a:pPr marL="342583" indent="-273050">
              <a:buFont typeface="Arial" panose="020B0604020202020204" pitchFamily="34" charset="0"/>
              <a:buChar char="•"/>
            </a:pPr>
            <a:endParaRPr lang="en-US" altLang="en-US" dirty="0"/>
          </a:p>
        </p:txBody>
      </p:sp>
    </p:spTree>
    <p:extLst>
      <p:ext uri="{BB962C8B-B14F-4D97-AF65-F5344CB8AC3E}">
        <p14:creationId xmlns:p14="http://schemas.microsoft.com/office/powerpoint/2010/main" val="212560056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161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161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161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161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11619">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11619">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11619">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111619">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42" name="Title 1"/>
          <p:cNvSpPr>
            <a:spLocks noGrp="1"/>
          </p:cNvSpPr>
          <p:nvPr>
            <p:ph type="title"/>
          </p:nvPr>
        </p:nvSpPr>
        <p:spPr/>
        <p:txBody>
          <a:bodyPr>
            <a:normAutofit/>
          </a:bodyPr>
          <a:lstStyle/>
          <a:p>
            <a:r>
              <a:rPr lang="en-US" altLang="en-US" dirty="0"/>
              <a:t>Wireless Technologies </a:t>
            </a:r>
          </a:p>
        </p:txBody>
      </p:sp>
      <p:sp>
        <p:nvSpPr>
          <p:cNvPr id="112643" name="Content Placeholder 2"/>
          <p:cNvSpPr>
            <a:spLocks noGrp="1"/>
          </p:cNvSpPr>
          <p:nvPr>
            <p:ph idx="1"/>
          </p:nvPr>
        </p:nvSpPr>
        <p:spPr/>
        <p:txBody>
          <a:bodyPr/>
          <a:lstStyle/>
          <a:p>
            <a:r>
              <a:rPr lang="en-US" altLang="en-US" dirty="0"/>
              <a:t>Wireless LANs </a:t>
            </a:r>
          </a:p>
          <a:p>
            <a:pPr lvl="1"/>
            <a:r>
              <a:rPr lang="en-US" altLang="en-US" dirty="0"/>
              <a:t>Alternative to wired LANs</a:t>
            </a:r>
          </a:p>
          <a:p>
            <a:pPr lvl="1"/>
            <a:r>
              <a:rPr lang="en-US" altLang="en-US" dirty="0"/>
              <a:t>Characterized by having one owner and covering a limited area</a:t>
            </a:r>
          </a:p>
          <a:p>
            <a:r>
              <a:rPr lang="en-US" altLang="en-US" dirty="0"/>
              <a:t>Wireless WANs</a:t>
            </a:r>
          </a:p>
          <a:p>
            <a:pPr lvl="1"/>
            <a:r>
              <a:rPr lang="en-US" altLang="en-US" dirty="0"/>
              <a:t>Cover a broader area than WLANs</a:t>
            </a:r>
          </a:p>
          <a:p>
            <a:pPr lvl="2"/>
            <a:endParaRPr lang="en-US"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264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264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264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264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1264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5714" name="Title 1"/>
          <p:cNvSpPr>
            <a:spLocks noGrp="1"/>
          </p:cNvSpPr>
          <p:nvPr>
            <p:ph type="title"/>
          </p:nvPr>
        </p:nvSpPr>
        <p:spPr/>
        <p:txBody>
          <a:bodyPr/>
          <a:lstStyle/>
          <a:p>
            <a:r>
              <a:rPr lang="en-US" altLang="en-US" dirty="0"/>
              <a:t>Mobile Networks (1 of 2)</a:t>
            </a:r>
          </a:p>
        </p:txBody>
      </p:sp>
      <p:sp>
        <p:nvSpPr>
          <p:cNvPr id="115715" name="Content Placeholder 2"/>
          <p:cNvSpPr>
            <a:spLocks noGrp="1"/>
          </p:cNvSpPr>
          <p:nvPr>
            <p:ph idx="1"/>
          </p:nvPr>
        </p:nvSpPr>
        <p:spPr/>
        <p:txBody>
          <a:bodyPr/>
          <a:lstStyle/>
          <a:p>
            <a:r>
              <a:rPr lang="en-US" altLang="en-US" dirty="0"/>
              <a:t>Consist of a three-part architecture</a:t>
            </a:r>
          </a:p>
          <a:p>
            <a:pPr lvl="1"/>
            <a:r>
              <a:rPr lang="en-US" altLang="en-US" dirty="0"/>
              <a:t>Base stations</a:t>
            </a:r>
          </a:p>
          <a:p>
            <a:pPr lvl="1"/>
            <a:r>
              <a:rPr lang="en-US" altLang="en-US" dirty="0"/>
              <a:t>Mobile telephone switching offices (MTSOs)</a:t>
            </a:r>
          </a:p>
          <a:p>
            <a:pPr lvl="1"/>
            <a:r>
              <a:rPr lang="en-US" altLang="en-US" dirty="0"/>
              <a:t>Subscribers</a:t>
            </a:r>
          </a:p>
          <a:p>
            <a:r>
              <a:rPr lang="en-US" altLang="en-US" dirty="0"/>
              <a:t>Technologies developed to improve efficiency and quality</a:t>
            </a:r>
          </a:p>
          <a:p>
            <a:pPr lvl="1"/>
            <a:r>
              <a:rPr lang="en-US" altLang="en-US" dirty="0"/>
              <a:t>Time Division Multiple Access (TDMA)</a:t>
            </a:r>
          </a:p>
          <a:p>
            <a:pPr lvl="2"/>
            <a:r>
              <a:rPr lang="en-US" altLang="en-US" dirty="0"/>
              <a:t>Increases efficiency by 300 percent; allows carrying three calls on one channel</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571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571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1571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1571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1571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1571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115715">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itle 1"/>
          <p:cNvSpPr>
            <a:spLocks noGrp="1"/>
          </p:cNvSpPr>
          <p:nvPr>
            <p:ph type="title"/>
          </p:nvPr>
        </p:nvSpPr>
        <p:spPr/>
        <p:txBody>
          <a:bodyPr>
            <a:noAutofit/>
          </a:bodyPr>
          <a:lstStyle/>
          <a:p>
            <a:r>
              <a:rPr lang="en-US" altLang="en-US" dirty="0"/>
              <a:t>Why Managers Need to Know about Data Communication (2 of 3)</a:t>
            </a:r>
          </a:p>
        </p:txBody>
      </p:sp>
      <p:sp>
        <p:nvSpPr>
          <p:cNvPr id="10243" name="Content Placeholder 2"/>
          <p:cNvSpPr>
            <a:spLocks noGrp="1"/>
          </p:cNvSpPr>
          <p:nvPr>
            <p:ph idx="1"/>
          </p:nvPr>
        </p:nvSpPr>
        <p:spPr/>
        <p:txBody>
          <a:bodyPr/>
          <a:lstStyle/>
          <a:p>
            <a:r>
              <a:rPr lang="en-US" altLang="en-US" dirty="0"/>
              <a:t>Effects of data communication technologies</a:t>
            </a:r>
          </a:p>
          <a:p>
            <a:pPr lvl="1"/>
            <a:r>
              <a:rPr lang="en-US" altLang="en-US" dirty="0"/>
              <a:t>Online training for employees can be provided via virtual classrooms</a:t>
            </a:r>
          </a:p>
          <a:p>
            <a:pPr lvl="1"/>
            <a:r>
              <a:rPr lang="en-US" altLang="en-US" dirty="0"/>
              <a:t>Internet searches for information keep employees up to date</a:t>
            </a:r>
          </a:p>
          <a:p>
            <a:pPr lvl="1"/>
            <a:r>
              <a:rPr lang="en-IN" altLang="en-US" dirty="0"/>
              <a:t>The Internet and data communication systems </a:t>
            </a:r>
            <a:r>
              <a:rPr lang="en-US" altLang="en-US" dirty="0"/>
              <a:t>facilitate lifelong learning</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4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24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24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024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7762" name="Title 1"/>
          <p:cNvSpPr>
            <a:spLocks noGrp="1"/>
          </p:cNvSpPr>
          <p:nvPr>
            <p:ph type="title"/>
          </p:nvPr>
        </p:nvSpPr>
        <p:spPr/>
        <p:txBody>
          <a:bodyPr/>
          <a:lstStyle/>
          <a:p>
            <a:r>
              <a:rPr lang="en-US" altLang="en-US" dirty="0"/>
              <a:t>Mobile Networks (2 of 2)</a:t>
            </a:r>
          </a:p>
        </p:txBody>
      </p:sp>
      <p:sp>
        <p:nvSpPr>
          <p:cNvPr id="117763" name="Content Placeholder 2"/>
          <p:cNvSpPr>
            <a:spLocks noGrp="1"/>
          </p:cNvSpPr>
          <p:nvPr>
            <p:ph idx="1"/>
          </p:nvPr>
        </p:nvSpPr>
        <p:spPr/>
        <p:txBody>
          <a:bodyPr/>
          <a:lstStyle/>
          <a:p>
            <a:pPr lvl="1"/>
            <a:r>
              <a:rPr lang="fr-FR" altLang="en-US" dirty="0"/>
              <a:t>Code Division Multiple Access (CDMA)</a:t>
            </a:r>
          </a:p>
          <a:p>
            <a:pPr lvl="2"/>
            <a:r>
              <a:rPr lang="en-US" altLang="en-US" dirty="0"/>
              <a:t>Transmits multiple encoded messages over a wide frequency and then decodes them at the receiving end</a:t>
            </a:r>
            <a:endParaRPr lang="fr-FR" altLang="en-US" dirty="0"/>
          </a:p>
          <a:p>
            <a:pPr lvl="1"/>
            <a:endParaRPr lang="en-US"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1776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1776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786" name="Title 3"/>
          <p:cNvSpPr>
            <a:spLocks noGrp="1"/>
          </p:cNvSpPr>
          <p:nvPr>
            <p:ph type="title"/>
          </p:nvPr>
        </p:nvSpPr>
        <p:spPr>
          <a:xfrm>
            <a:off x="2032000" y="467244"/>
            <a:ext cx="6219071" cy="983201"/>
          </a:xfrm>
        </p:spPr>
        <p:txBody>
          <a:bodyPr>
            <a:normAutofit/>
          </a:bodyPr>
          <a:lstStyle/>
          <a:p>
            <a:pPr marL="1279525" indent="-1279525" eaLnBrk="1" hangingPunct="1"/>
            <a:r>
              <a:rPr lang="en-US" altLang="en-US" dirty="0">
                <a:solidFill>
                  <a:schemeClr val="bg1"/>
                </a:solidFill>
                <a:effectLst/>
                <a:latin typeface="Folio Std Medium"/>
                <a:ea typeface="Franklin Gothic Medium" panose="020B0603020102020204" pitchFamily="34" charset="0"/>
                <a:cs typeface="Franklin Gothic Medium" panose="020B0603020102020204" pitchFamily="34" charset="0"/>
              </a:rPr>
              <a:t>6.11	</a:t>
            </a:r>
            <a:r>
              <a:rPr lang="en-US" altLang="en-US" dirty="0">
                <a:effectLst/>
                <a:latin typeface="Folio Std Medium"/>
                <a:ea typeface="Franklin Gothic Medium" panose="020B0603020102020204" pitchFamily="34" charset="0"/>
                <a:cs typeface="Franklin Gothic Medium" panose="020B0603020102020204" pitchFamily="34" charset="0"/>
              </a:rPr>
              <a:t>Mobile Network Architecture</a:t>
            </a:r>
          </a:p>
        </p:txBody>
      </p:sp>
      <p:pic>
        <p:nvPicPr>
          <p:cNvPr id="2" name="Picture 1" descr="This figure illustrates a mobile network architecture in the form of a flowchart. Starting at the top, there is a circle that reads subscribers. It is connected by double-sided arrows to multiple small boxes, which read portable data collection devices, palmtops, pen-based computers, PDAs, notebooks, car phones, handheld phones, and to a bigger box that reads base stations. This is connected by an arrow pointing toward it and by an arrow pointing away from it to a circle labeled M T S O. This circle is connected by an arrow pointing toward it and by an arrow pointing away from it to two more circles. The first circle is labeled regional phone networks. The second circle is labeled global phone networks." title="Exhibit 6.11 - Mobile Network Architecture"/>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577737" y="1761154"/>
            <a:ext cx="3873863" cy="4324009"/>
          </a:xfrm>
          <a:prstGeom prst="rect">
            <a:avLst/>
          </a:prstGeom>
        </p:spPr>
      </p:pic>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0834" name="Title 1"/>
          <p:cNvSpPr>
            <a:spLocks noGrp="1"/>
          </p:cNvSpPr>
          <p:nvPr>
            <p:ph type="title"/>
          </p:nvPr>
        </p:nvSpPr>
        <p:spPr/>
        <p:txBody>
          <a:bodyPr>
            <a:noAutofit/>
          </a:bodyPr>
          <a:lstStyle/>
          <a:p>
            <a:pPr eaLnBrk="1" hangingPunct="1"/>
            <a:r>
              <a:rPr lang="en-US" altLang="en-US" dirty="0"/>
              <a:t>Wireless Security</a:t>
            </a:r>
          </a:p>
        </p:txBody>
      </p:sp>
      <p:sp>
        <p:nvSpPr>
          <p:cNvPr id="120835" name="Content Placeholder 2"/>
          <p:cNvSpPr>
            <a:spLocks noGrp="1"/>
          </p:cNvSpPr>
          <p:nvPr>
            <p:ph idx="1"/>
          </p:nvPr>
        </p:nvSpPr>
        <p:spPr/>
        <p:txBody>
          <a:bodyPr/>
          <a:lstStyle/>
          <a:p>
            <a:pPr eaLnBrk="1" hangingPunct="1"/>
            <a:r>
              <a:rPr lang="es-EC" altLang="en-US" dirty="0"/>
              <a:t>Techniques for improving security</a:t>
            </a:r>
          </a:p>
          <a:p>
            <a:pPr lvl="1" eaLnBrk="1" hangingPunct="1"/>
            <a:r>
              <a:rPr lang="en-US" altLang="en-US" dirty="0"/>
              <a:t>SSID (Service Set Identifier)</a:t>
            </a:r>
          </a:p>
          <a:p>
            <a:pPr lvl="1" eaLnBrk="1" hangingPunct="1"/>
            <a:r>
              <a:rPr lang="en-US" altLang="en-US" dirty="0"/>
              <a:t>WEP (Wired Equivalent Privacy)</a:t>
            </a:r>
          </a:p>
          <a:p>
            <a:pPr lvl="1" eaLnBrk="1" hangingPunct="1"/>
            <a:r>
              <a:rPr lang="en-US" altLang="en-US" dirty="0"/>
              <a:t>EAP (Extensible Authentication Protocol)</a:t>
            </a:r>
            <a:endParaRPr lang="es-EC" altLang="en-US" dirty="0"/>
          </a:p>
          <a:p>
            <a:pPr lvl="1" eaLnBrk="1" hangingPunct="1"/>
            <a:r>
              <a:rPr lang="en-US" altLang="en-US" dirty="0"/>
              <a:t>WPA (Wi-Fi Protected Access)</a:t>
            </a:r>
            <a:endParaRPr lang="es-EC" altLang="en-US" dirty="0"/>
          </a:p>
          <a:p>
            <a:pPr lvl="1" eaLnBrk="1" hangingPunct="1"/>
            <a:r>
              <a:rPr lang="en-US" altLang="en-US" dirty="0"/>
              <a:t>WPA2 or 802.11i</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083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083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083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083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083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2083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882" name="Title 1"/>
          <p:cNvSpPr>
            <a:spLocks noGrp="1"/>
          </p:cNvSpPr>
          <p:nvPr>
            <p:ph type="title"/>
          </p:nvPr>
        </p:nvSpPr>
        <p:spPr/>
        <p:txBody>
          <a:bodyPr>
            <a:noAutofit/>
          </a:bodyPr>
          <a:lstStyle/>
          <a:p>
            <a:r>
              <a:rPr lang="en-US" altLang="en-US" dirty="0"/>
              <a:t>Convergence of Voice, Video, and Data (1 of 2)</a:t>
            </a:r>
          </a:p>
        </p:txBody>
      </p:sp>
      <p:sp>
        <p:nvSpPr>
          <p:cNvPr id="122883" name="Content Placeholder 2"/>
          <p:cNvSpPr>
            <a:spLocks noGrp="1"/>
          </p:cNvSpPr>
          <p:nvPr>
            <p:ph idx="1"/>
          </p:nvPr>
        </p:nvSpPr>
        <p:spPr/>
        <p:txBody>
          <a:bodyPr/>
          <a:lstStyle/>
          <a:p>
            <a:r>
              <a:rPr lang="en-US" altLang="en-US" dirty="0"/>
              <a:t>Convergence </a:t>
            </a:r>
          </a:p>
          <a:p>
            <a:pPr lvl="1"/>
            <a:r>
              <a:rPr lang="en-US" altLang="en-US" dirty="0"/>
              <a:t>Integrating voice, video, and data so that multimedia information can be used for decision making</a:t>
            </a:r>
          </a:p>
          <a:p>
            <a:pPr lvl="1"/>
            <a:r>
              <a:rPr lang="en-US" altLang="en-US" dirty="0"/>
              <a:t>Possible because of a combination of:</a:t>
            </a:r>
          </a:p>
          <a:p>
            <a:pPr lvl="2"/>
            <a:r>
              <a:rPr lang="en-US" altLang="en-US" dirty="0"/>
              <a:t>Technological innovation</a:t>
            </a:r>
          </a:p>
          <a:p>
            <a:pPr lvl="2"/>
            <a:r>
              <a:rPr lang="en-US" altLang="en-US" dirty="0"/>
              <a:t>Changes in market structure</a:t>
            </a:r>
          </a:p>
          <a:p>
            <a:pPr lvl="2"/>
            <a:r>
              <a:rPr lang="en-US" altLang="en-US" dirty="0"/>
              <a:t>Regulatory reform</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288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288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288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288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288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2288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930" name="Title 1"/>
          <p:cNvSpPr>
            <a:spLocks noGrp="1"/>
          </p:cNvSpPr>
          <p:nvPr>
            <p:ph type="title"/>
          </p:nvPr>
        </p:nvSpPr>
        <p:spPr/>
        <p:txBody>
          <a:bodyPr>
            <a:noAutofit/>
          </a:bodyPr>
          <a:lstStyle/>
          <a:p>
            <a:pPr eaLnBrk="1" hangingPunct="1"/>
            <a:r>
              <a:rPr lang="en-US" altLang="en-US" dirty="0"/>
              <a:t>Convergence of Voice, Video, and Data (2 of 2)</a:t>
            </a:r>
          </a:p>
        </p:txBody>
      </p:sp>
      <p:sp>
        <p:nvSpPr>
          <p:cNvPr id="124931" name="Content Placeholder 2"/>
          <p:cNvSpPr>
            <a:spLocks noGrp="1"/>
          </p:cNvSpPr>
          <p:nvPr>
            <p:ph idx="1"/>
          </p:nvPr>
        </p:nvSpPr>
        <p:spPr/>
        <p:txBody>
          <a:bodyPr/>
          <a:lstStyle/>
          <a:p>
            <a:pPr eaLnBrk="1" hangingPunct="1"/>
            <a:r>
              <a:rPr lang="en-US" altLang="en-US" dirty="0"/>
              <a:t>Applications of convergence</a:t>
            </a:r>
          </a:p>
          <a:p>
            <a:pPr lvl="1" eaLnBrk="1" hangingPunct="1"/>
            <a:r>
              <a:rPr lang="en-US" altLang="en-US" dirty="0"/>
              <a:t>E-commerce</a:t>
            </a:r>
          </a:p>
          <a:p>
            <a:pPr lvl="1" eaLnBrk="1" hangingPunct="1"/>
            <a:r>
              <a:rPr lang="en-US" altLang="en-US" dirty="0"/>
              <a:t>Increased availability of entertainment options</a:t>
            </a:r>
          </a:p>
          <a:p>
            <a:pPr lvl="1" eaLnBrk="1" hangingPunct="1"/>
            <a:r>
              <a:rPr lang="en-US" altLang="en-US" dirty="0"/>
              <a:t>Increased availability and affordability of video and computer conferencing </a:t>
            </a:r>
          </a:p>
          <a:p>
            <a:pPr lvl="1" eaLnBrk="1" hangingPunct="1"/>
            <a:r>
              <a:rPr lang="en-US" altLang="en-US" dirty="0"/>
              <a:t>Consumer products and services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2493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2493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24931">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24931">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24931">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 (1 of 2)</a:t>
            </a:r>
          </a:p>
        </p:txBody>
      </p:sp>
      <p:sp>
        <p:nvSpPr>
          <p:cNvPr id="3" name="Content Placeholder 2"/>
          <p:cNvSpPr>
            <a:spLocks noGrp="1"/>
          </p:cNvSpPr>
          <p:nvPr>
            <p:ph idx="1"/>
          </p:nvPr>
        </p:nvSpPr>
        <p:spPr/>
        <p:txBody>
          <a:bodyPr/>
          <a:lstStyle/>
          <a:p>
            <a:r>
              <a:rPr lang="en-US" dirty="0"/>
              <a:t>Data communication systems improve the flexibility of data collection and transmission</a:t>
            </a:r>
          </a:p>
          <a:p>
            <a:r>
              <a:rPr lang="en-US" dirty="0"/>
              <a:t>Communication media, or channels, connect sender and receiver devices</a:t>
            </a:r>
          </a:p>
          <a:p>
            <a:r>
              <a:rPr lang="en-US" dirty="0"/>
              <a:t>OSI standardizes interactions between network computers exchanging information</a:t>
            </a:r>
          </a:p>
          <a:p>
            <a:endParaRPr lang="en-US" dirty="0"/>
          </a:p>
        </p:txBody>
      </p:sp>
    </p:spTree>
    <p:extLst>
      <p:ext uri="{BB962C8B-B14F-4D97-AF65-F5344CB8AC3E}">
        <p14:creationId xmlns:p14="http://schemas.microsoft.com/office/powerpoint/2010/main" val="154586764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 (2 of 2)</a:t>
            </a:r>
          </a:p>
        </p:txBody>
      </p:sp>
      <p:sp>
        <p:nvSpPr>
          <p:cNvPr id="3" name="Content Placeholder 2"/>
          <p:cNvSpPr>
            <a:spLocks noGrp="1"/>
          </p:cNvSpPr>
          <p:nvPr>
            <p:ph idx="1"/>
          </p:nvPr>
        </p:nvSpPr>
        <p:spPr/>
        <p:txBody>
          <a:bodyPr/>
          <a:lstStyle/>
          <a:p>
            <a:r>
              <a:rPr lang="en-US" dirty="0"/>
              <a:t>The three major types of networks are local area networks, wide area networks, and metropolitan area networks</a:t>
            </a:r>
          </a:p>
          <a:p>
            <a:r>
              <a:rPr lang="en-US" dirty="0"/>
              <a:t>Network topology represents a network’s physical layout</a:t>
            </a:r>
          </a:p>
          <a:p>
            <a:r>
              <a:rPr lang="en-US" dirty="0"/>
              <a:t>Wireless and mobile networks have the advantages of mobility, flexibility, ease of installation, and low cost</a:t>
            </a:r>
          </a:p>
          <a:p>
            <a:endParaRPr lang="en-US" dirty="0"/>
          </a:p>
        </p:txBody>
      </p:sp>
    </p:spTree>
    <p:extLst>
      <p:ext uri="{BB962C8B-B14F-4D97-AF65-F5344CB8AC3E}">
        <p14:creationId xmlns:p14="http://schemas.microsoft.com/office/powerpoint/2010/main" val="366490511"/>
      </p:ext>
    </p:extLst>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itle 1"/>
          <p:cNvSpPr>
            <a:spLocks noGrp="1"/>
          </p:cNvSpPr>
          <p:nvPr>
            <p:ph type="title"/>
          </p:nvPr>
        </p:nvSpPr>
        <p:spPr/>
        <p:txBody>
          <a:bodyPr>
            <a:noAutofit/>
          </a:bodyPr>
          <a:lstStyle/>
          <a:p>
            <a:r>
              <a:rPr lang="en-US" altLang="en-US" dirty="0"/>
              <a:t>Why Managers Need to Know about Data Communication (3 of 3)</a:t>
            </a:r>
            <a:endParaRPr lang="en-US" altLang="en-US" sz="2000" dirty="0"/>
          </a:p>
        </p:txBody>
      </p:sp>
      <p:sp>
        <p:nvSpPr>
          <p:cNvPr id="10243" name="Content Placeholder 2"/>
          <p:cNvSpPr>
            <a:spLocks noGrp="1"/>
          </p:cNvSpPr>
          <p:nvPr>
            <p:ph idx="1"/>
          </p:nvPr>
        </p:nvSpPr>
        <p:spPr/>
        <p:txBody>
          <a:bodyPr/>
          <a:lstStyle/>
          <a:p>
            <a:pPr lvl="1"/>
            <a:r>
              <a:rPr lang="en-US" altLang="en-US" dirty="0"/>
              <a:t>Boundaries between work and personal life are less clear-cut as data communication is more available in both homes and businesses</a:t>
            </a:r>
          </a:p>
          <a:p>
            <a:pPr lvl="1"/>
            <a:r>
              <a:rPr lang="en-US" altLang="en-US" dirty="0"/>
              <a:t>Web and video conferencing are easier</a:t>
            </a:r>
          </a:p>
        </p:txBody>
      </p:sp>
    </p:spTree>
    <p:extLst>
      <p:ext uri="{BB962C8B-B14F-4D97-AF65-F5344CB8AC3E}">
        <p14:creationId xmlns:p14="http://schemas.microsoft.com/office/powerpoint/2010/main" val="40432269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024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024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itle 1"/>
          <p:cNvSpPr>
            <a:spLocks noGrp="1"/>
          </p:cNvSpPr>
          <p:nvPr>
            <p:ph type="title"/>
          </p:nvPr>
        </p:nvSpPr>
        <p:spPr/>
        <p:txBody>
          <a:bodyPr>
            <a:noAutofit/>
          </a:bodyPr>
          <a:lstStyle/>
          <a:p>
            <a:r>
              <a:rPr lang="en-US" altLang="en-US" dirty="0"/>
              <a:t>Basic Concepts of a Data Communication System (1 of 2) </a:t>
            </a:r>
          </a:p>
        </p:txBody>
      </p:sp>
      <p:sp>
        <p:nvSpPr>
          <p:cNvPr id="26627" name="Content Placeholder 2"/>
          <p:cNvSpPr>
            <a:spLocks noGrp="1"/>
          </p:cNvSpPr>
          <p:nvPr>
            <p:ph idx="1"/>
          </p:nvPr>
        </p:nvSpPr>
        <p:spPr/>
        <p:txBody>
          <a:bodyPr/>
          <a:lstStyle/>
          <a:p>
            <a:r>
              <a:rPr lang="en-US" altLang="en-US" dirty="0"/>
              <a:t>Bandwidth</a:t>
            </a:r>
          </a:p>
          <a:p>
            <a:pPr lvl="1"/>
            <a:r>
              <a:rPr lang="en-US" altLang="en-US" dirty="0"/>
              <a:t>Amount of data that can be transferred from one point to another in a certain time period</a:t>
            </a:r>
          </a:p>
          <a:p>
            <a:r>
              <a:rPr lang="en-US" altLang="en-US" dirty="0"/>
              <a:t>Attenuation</a:t>
            </a:r>
          </a:p>
          <a:p>
            <a:pPr lvl="1"/>
            <a:r>
              <a:rPr lang="en-US" altLang="en-US" dirty="0"/>
              <a:t>Loss of power in a signal as it travels from the sending device to the receiving device</a:t>
            </a:r>
          </a:p>
          <a:p>
            <a:r>
              <a:rPr lang="en-US" altLang="en-US" dirty="0"/>
              <a:t>Broadband</a:t>
            </a:r>
          </a:p>
          <a:p>
            <a:pPr lvl="1"/>
            <a:r>
              <a:rPr lang="en-US" altLang="en-US" dirty="0"/>
              <a:t>Multiple pieces of data are sent simultaneously to increase the transmission rate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662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662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662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662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6627">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6627">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Title 1"/>
          <p:cNvSpPr>
            <a:spLocks noGrp="1"/>
          </p:cNvSpPr>
          <p:nvPr>
            <p:ph type="title"/>
          </p:nvPr>
        </p:nvSpPr>
        <p:spPr/>
        <p:txBody>
          <a:bodyPr>
            <a:noAutofit/>
          </a:bodyPr>
          <a:lstStyle/>
          <a:p>
            <a:r>
              <a:rPr lang="en-US" altLang="en-US" dirty="0"/>
              <a:t>Basic Concepts of a Data Communication System (2 of 2)</a:t>
            </a:r>
          </a:p>
        </p:txBody>
      </p:sp>
      <p:sp>
        <p:nvSpPr>
          <p:cNvPr id="28675" name="Content Placeholder 2"/>
          <p:cNvSpPr>
            <a:spLocks noGrp="1"/>
          </p:cNvSpPr>
          <p:nvPr>
            <p:ph idx="1"/>
          </p:nvPr>
        </p:nvSpPr>
        <p:spPr/>
        <p:txBody>
          <a:bodyPr/>
          <a:lstStyle/>
          <a:p>
            <a:r>
              <a:rPr lang="en-US" altLang="en-US" dirty="0"/>
              <a:t>Narrowband </a:t>
            </a:r>
          </a:p>
          <a:p>
            <a:pPr lvl="1"/>
            <a:r>
              <a:rPr lang="en-US" altLang="en-US" dirty="0"/>
              <a:t>Voice-grade transmission channel capable of transmitting a maximum of 56,000 bps, so only a limited amount of information can be transferred</a:t>
            </a:r>
          </a:p>
          <a:p>
            <a:r>
              <a:rPr lang="en-US" altLang="en-US" dirty="0"/>
              <a:t>Protocols</a:t>
            </a:r>
          </a:p>
          <a:p>
            <a:pPr lvl="1"/>
            <a:r>
              <a:rPr lang="en-US" altLang="en-US" dirty="0"/>
              <a:t>Rules that govern data communication </a:t>
            </a:r>
          </a:p>
          <a:p>
            <a:pPr lvl="2"/>
            <a:r>
              <a:rPr lang="en-US" altLang="en-US" dirty="0"/>
              <a:t>Error detection, message length, and transmission speed</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867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867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867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867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867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2_Office Theme">
  <a:themeElements>
    <a:clrScheme name="Custom 1">
      <a:dk1>
        <a:srgbClr val="618097"/>
      </a:dk1>
      <a:lt1>
        <a:srgbClr val="FFFFFF"/>
      </a:lt1>
      <a:dk2>
        <a:srgbClr val="000000"/>
      </a:dk2>
      <a:lt2>
        <a:srgbClr val="E3DCCF"/>
      </a:lt2>
      <a:accent1>
        <a:srgbClr val="6F6F74"/>
      </a:accent1>
      <a:accent2>
        <a:srgbClr val="A7B789"/>
      </a:accent2>
      <a:accent3>
        <a:srgbClr val="BEAE98"/>
      </a:accent3>
      <a:accent4>
        <a:srgbClr val="92A9B9"/>
      </a:accent4>
      <a:accent5>
        <a:srgbClr val="9C8265"/>
      </a:accent5>
      <a:accent6>
        <a:srgbClr val="8D6974"/>
      </a:accent6>
      <a:hlink>
        <a:srgbClr val="67AABF"/>
      </a:hlink>
      <a:folHlink>
        <a:srgbClr val="B1B5AB"/>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
  <TotalTime>0</TotalTime>
  <Words>2308</Words>
  <Application>Microsoft Office PowerPoint</Application>
  <PresentationFormat>On-screen Show (4:3)</PresentationFormat>
  <Paragraphs>389</Paragraphs>
  <Slides>67</Slides>
  <Notes>51</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67</vt:i4>
      </vt:variant>
    </vt:vector>
  </HeadingPairs>
  <TitlesOfParts>
    <vt:vector size="79" baseType="lpstr">
      <vt:lpstr>ＭＳ Ｐゴシック</vt:lpstr>
      <vt:lpstr>Arial</vt:lpstr>
      <vt:lpstr>Arial Narrow</vt:lpstr>
      <vt:lpstr>Calibri</vt:lpstr>
      <vt:lpstr>DINPro-CondBlack</vt:lpstr>
      <vt:lpstr>Folio Std Light</vt:lpstr>
      <vt:lpstr>Folio Std Medium</vt:lpstr>
      <vt:lpstr>Franklin Gothic Medium</vt:lpstr>
      <vt:lpstr>Lucida Grande</vt:lpstr>
      <vt:lpstr>Rockwell</vt:lpstr>
      <vt:lpstr>Times New Roman</vt:lpstr>
      <vt:lpstr>2_Office Theme</vt:lpstr>
      <vt:lpstr>PowerPoint Presentation</vt:lpstr>
      <vt:lpstr>Learning Objectives (1 of 2)</vt:lpstr>
      <vt:lpstr>Learning Objectives (2 of 2)</vt:lpstr>
      <vt:lpstr>Data Communication</vt:lpstr>
      <vt:lpstr>Why Managers Need to Know about Data Communication (1 of 3)</vt:lpstr>
      <vt:lpstr>Why Managers Need to Know about Data Communication (2 of 3)</vt:lpstr>
      <vt:lpstr>Why Managers Need to Know about Data Communication (3 of 3)</vt:lpstr>
      <vt:lpstr>Basic Concepts of a Data Communication System (1 of 2) </vt:lpstr>
      <vt:lpstr>Basic Concepts of a Data Communication System (2 of 2)</vt:lpstr>
      <vt:lpstr>Sender and Receiver Devices (1 of 4)</vt:lpstr>
      <vt:lpstr>Sender and Receiver Devices (2 of 4)</vt:lpstr>
      <vt:lpstr>Sender and Receiver Devices (3 of 4)</vt:lpstr>
      <vt:lpstr>Sender and Receiver Devices (4 of 4)</vt:lpstr>
      <vt:lpstr>Modems (1 of 2)</vt:lpstr>
      <vt:lpstr>Modems (2 of 2)</vt:lpstr>
      <vt:lpstr>Communication Media </vt:lpstr>
      <vt:lpstr>6.1 Types of Communication Media</vt:lpstr>
      <vt:lpstr>Processing Configurations</vt:lpstr>
      <vt:lpstr>Centralized Processing (1 of 2)</vt:lpstr>
      <vt:lpstr>Centralized Processing (2 of 2)</vt:lpstr>
      <vt:lpstr>Decentralized Processing</vt:lpstr>
      <vt:lpstr>Distributed Processing (1 of 2)</vt:lpstr>
      <vt:lpstr>Distributed Processing (2 of 2)</vt:lpstr>
      <vt:lpstr>Open Systems Interconnection Model (1 of 2)</vt:lpstr>
      <vt:lpstr>Open Systems Interconnection Model (2 of 2)</vt:lpstr>
      <vt:lpstr> Types of Networks (1 of 2) </vt:lpstr>
      <vt:lpstr>Types of Networks (2 of 2)</vt:lpstr>
      <vt:lpstr>6.3 A Local Area Network</vt:lpstr>
      <vt:lpstr>6.4 A Wide Area Network</vt:lpstr>
      <vt:lpstr>6.5 A Metropolitan Area Network</vt:lpstr>
      <vt:lpstr>Network Topologies</vt:lpstr>
      <vt:lpstr>Star Topology (1 of 2)</vt:lpstr>
      <vt:lpstr>Star Topology (2 of 2)</vt:lpstr>
      <vt:lpstr>Ring Topology</vt:lpstr>
      <vt:lpstr>Bus Topology (1 of 2)</vt:lpstr>
      <vt:lpstr>Bus Topology (2 of 2)</vt:lpstr>
      <vt:lpstr>Hierarchical Topology (1 of 3)</vt:lpstr>
      <vt:lpstr>Hierarchical Topology (2 of 3)</vt:lpstr>
      <vt:lpstr>Hierarchical Topology (3 of 3)</vt:lpstr>
      <vt:lpstr>Mesh Topology</vt:lpstr>
      <vt:lpstr>Major Networking Concepts</vt:lpstr>
      <vt:lpstr>Protocols</vt:lpstr>
      <vt:lpstr>Transmission Control Protocol/Internet Protocol (1 of 2)</vt:lpstr>
      <vt:lpstr>Transmission Control Protocol/Internet Protocol (2 of 2)</vt:lpstr>
      <vt:lpstr>Routing (1 of 2)</vt:lpstr>
      <vt:lpstr>Routing (2 of 2)</vt:lpstr>
      <vt:lpstr>Routers (1 of 2)</vt:lpstr>
      <vt:lpstr>Routers (2 of 2)</vt:lpstr>
      <vt:lpstr>Client/Server Model (1 of 2)</vt:lpstr>
      <vt:lpstr>Client/Server Model (2 of 2)</vt:lpstr>
      <vt:lpstr>Two-Tier Architecture</vt:lpstr>
      <vt:lpstr>6.7 A Two-Tier Client/Server Architecture</vt:lpstr>
      <vt:lpstr>N-Tier Architectures</vt:lpstr>
      <vt:lpstr>6.8 An N-Tier Architecture</vt:lpstr>
      <vt:lpstr>6.9 A Three-Tier Architecture</vt:lpstr>
      <vt:lpstr>Wireless and Mobile Networks (1 of 2)</vt:lpstr>
      <vt:lpstr>Wireless and Mobile Networks (2 of 2)</vt:lpstr>
      <vt:lpstr>Wireless Technologies </vt:lpstr>
      <vt:lpstr>Mobile Networks (1 of 2)</vt:lpstr>
      <vt:lpstr>Mobile Networks (2 of 2)</vt:lpstr>
      <vt:lpstr>6.11 Mobile Network Architecture</vt:lpstr>
      <vt:lpstr>Wireless Security</vt:lpstr>
      <vt:lpstr>Convergence of Voice, Video, and Data (1 of 2)</vt:lpstr>
      <vt:lpstr>Convergence of Voice, Video, and Data (2 of 2)</vt:lpstr>
      <vt:lpstr>Summary (1 of 2)</vt:lpstr>
      <vt:lpstr>Summary (2 of 2)</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2018-07-07T19:53:25Z</dcterms:created>
  <dcterms:modified xsi:type="dcterms:W3CDTF">2018-07-10T19:08:07Z</dcterms:modified>
</cp:coreProperties>
</file>